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6"/>
  </p:notesMasterIdLst>
  <p:sldIdLst>
    <p:sldId id="385" r:id="rId5"/>
    <p:sldId id="491" r:id="rId6"/>
    <p:sldId id="494" r:id="rId7"/>
    <p:sldId id="374" r:id="rId8"/>
    <p:sldId id="499" r:id="rId9"/>
    <p:sldId id="475" r:id="rId10"/>
    <p:sldId id="496" r:id="rId11"/>
    <p:sldId id="504" r:id="rId12"/>
    <p:sldId id="497" r:id="rId13"/>
    <p:sldId id="498" r:id="rId14"/>
    <p:sldId id="506" r:id="rId15"/>
    <p:sldId id="492" r:id="rId16"/>
    <p:sldId id="505" r:id="rId17"/>
    <p:sldId id="493" r:id="rId18"/>
    <p:sldId id="503" r:id="rId19"/>
    <p:sldId id="482" r:id="rId20"/>
    <p:sldId id="500" r:id="rId21"/>
    <p:sldId id="501" r:id="rId22"/>
    <p:sldId id="502" r:id="rId23"/>
    <p:sldId id="495" r:id="rId24"/>
    <p:sldId id="387" r:id="rId25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2"/>
    <a:srgbClr val="199CD9"/>
    <a:srgbClr val="456024"/>
    <a:srgbClr val="20305C"/>
    <a:srgbClr val="45005C"/>
    <a:srgbClr val="00555C"/>
    <a:srgbClr val="FEDD00"/>
    <a:srgbClr val="1C9CD8"/>
    <a:srgbClr val="A6CE39"/>
    <a:srgbClr val="FF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9A0EE-AA7A-42BA-8519-1030D9A359FB}" v="77" dt="2024-01-16T16:47:50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42" autoAdjust="0"/>
  </p:normalViewPr>
  <p:slideViewPr>
    <p:cSldViewPr snapToGrid="0">
      <p:cViewPr varScale="1">
        <p:scale>
          <a:sx n="132" d="100"/>
          <a:sy n="132" d="100"/>
        </p:scale>
        <p:origin x="142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 Anna-Kari" userId="43463815-484d-418e-af9a-99d34fdfd31e" providerId="ADAL" clId="{55395864-1D61-4E4E-A2BC-D9D17468C5BF}"/>
    <pc:docChg chg="custSel modSld">
      <pc:chgData name="Palm Anna-Kari" userId="43463815-484d-418e-af9a-99d34fdfd31e" providerId="ADAL" clId="{55395864-1D61-4E4E-A2BC-D9D17468C5BF}" dt="2024-01-16T17:00:03.476" v="0" actId="313"/>
      <pc:docMkLst>
        <pc:docMk/>
      </pc:docMkLst>
      <pc:sldChg chg="modSp mod">
        <pc:chgData name="Palm Anna-Kari" userId="43463815-484d-418e-af9a-99d34fdfd31e" providerId="ADAL" clId="{55395864-1D61-4E4E-A2BC-D9D17468C5BF}" dt="2024-01-16T17:00:03.476" v="0" actId="313"/>
        <pc:sldMkLst>
          <pc:docMk/>
          <pc:sldMk cId="2432324255" sldId="505"/>
        </pc:sldMkLst>
        <pc:spChg chg="mod">
          <ac:chgData name="Palm Anna-Kari" userId="43463815-484d-418e-af9a-99d34fdfd31e" providerId="ADAL" clId="{55395864-1D61-4E4E-A2BC-D9D17468C5BF}" dt="2024-01-16T17:00:03.476" v="0" actId="313"/>
          <ac:spMkLst>
            <pc:docMk/>
            <pc:sldMk cId="2432324255" sldId="505"/>
            <ac:spMk id="3" creationId="{1F098430-D9AA-1C71-34FE-282C00D71B60}"/>
          </ac:spMkLst>
        </pc:spChg>
      </pc:sldChg>
    </pc:docChg>
  </pc:docChgLst>
  <pc:docChgLst>
    <pc:chgData name="Palm Anna-Kari" userId="43463815-484d-418e-af9a-99d34fdfd31e" providerId="ADAL" clId="{E599A0EE-AA7A-42BA-8519-1030D9A359FB}"/>
    <pc:docChg chg="undo custSel addSld delSld modSld sldOrd">
      <pc:chgData name="Palm Anna-Kari" userId="43463815-484d-418e-af9a-99d34fdfd31e" providerId="ADAL" clId="{E599A0EE-AA7A-42BA-8519-1030D9A359FB}" dt="2024-01-16T16:49:28.787" v="4235" actId="20577"/>
      <pc:docMkLst>
        <pc:docMk/>
      </pc:docMkLst>
      <pc:sldChg chg="modSp mod modNotesTx">
        <pc:chgData name="Palm Anna-Kari" userId="43463815-484d-418e-af9a-99d34fdfd31e" providerId="ADAL" clId="{E599A0EE-AA7A-42BA-8519-1030D9A359FB}" dt="2024-01-16T11:47:34.182" v="3279" actId="20577"/>
        <pc:sldMkLst>
          <pc:docMk/>
          <pc:sldMk cId="3902484233" sldId="374"/>
        </pc:sldMkLst>
        <pc:spChg chg="mod">
          <ac:chgData name="Palm Anna-Kari" userId="43463815-484d-418e-af9a-99d34fdfd31e" providerId="ADAL" clId="{E599A0EE-AA7A-42BA-8519-1030D9A359FB}" dt="2024-01-09T13:08:30.966" v="21" actId="20577"/>
          <ac:spMkLst>
            <pc:docMk/>
            <pc:sldMk cId="3902484233" sldId="374"/>
            <ac:spMk id="2" creationId="{B6DB94E8-2C1F-4859-B501-96D4756E92C7}"/>
          </ac:spMkLst>
        </pc:spChg>
        <pc:spChg chg="mod">
          <ac:chgData name="Palm Anna-Kari" userId="43463815-484d-418e-af9a-99d34fdfd31e" providerId="ADAL" clId="{E599A0EE-AA7A-42BA-8519-1030D9A359FB}" dt="2024-01-16T11:47:34.182" v="3279" actId="20577"/>
          <ac:spMkLst>
            <pc:docMk/>
            <pc:sldMk cId="3902484233" sldId="374"/>
            <ac:spMk id="5" creationId="{1CB09C8D-1EE4-1478-1DE9-E7825E3E0513}"/>
          </ac:spMkLst>
        </pc:spChg>
      </pc:sldChg>
      <pc:sldChg chg="modSp mod">
        <pc:chgData name="Palm Anna-Kari" userId="43463815-484d-418e-af9a-99d34fdfd31e" providerId="ADAL" clId="{E599A0EE-AA7A-42BA-8519-1030D9A359FB}" dt="2024-01-09T13:08:17.879" v="13" actId="20577"/>
        <pc:sldMkLst>
          <pc:docMk/>
          <pc:sldMk cId="1957311858" sldId="385"/>
        </pc:sldMkLst>
        <pc:spChg chg="mod">
          <ac:chgData name="Palm Anna-Kari" userId="43463815-484d-418e-af9a-99d34fdfd31e" providerId="ADAL" clId="{E599A0EE-AA7A-42BA-8519-1030D9A359FB}" dt="2024-01-09T13:08:03.083" v="9" actId="20577"/>
          <ac:spMkLst>
            <pc:docMk/>
            <pc:sldMk cId="1957311858" sldId="385"/>
            <ac:spMk id="2" creationId="{905BE707-A281-4675-A470-77ACDB7DDB9D}"/>
          </ac:spMkLst>
        </pc:spChg>
        <pc:spChg chg="mod">
          <ac:chgData name="Palm Anna-Kari" userId="43463815-484d-418e-af9a-99d34fdfd31e" providerId="ADAL" clId="{E599A0EE-AA7A-42BA-8519-1030D9A359FB}" dt="2024-01-09T13:08:17.879" v="13" actId="20577"/>
          <ac:spMkLst>
            <pc:docMk/>
            <pc:sldMk cId="1957311858" sldId="385"/>
            <ac:spMk id="5" creationId="{EA6C0D33-2EF2-497E-AFEC-CF890299FD83}"/>
          </ac:spMkLst>
        </pc:spChg>
      </pc:sldChg>
      <pc:sldChg chg="modSp mod modNotesTx">
        <pc:chgData name="Palm Anna-Kari" userId="43463815-484d-418e-af9a-99d34fdfd31e" providerId="ADAL" clId="{E599A0EE-AA7A-42BA-8519-1030D9A359FB}" dt="2024-01-16T16:42:49.852" v="3429" actId="20577"/>
        <pc:sldMkLst>
          <pc:docMk/>
          <pc:sldMk cId="2332409549" sldId="475"/>
        </pc:sldMkLst>
        <pc:spChg chg="mod">
          <ac:chgData name="Palm Anna-Kari" userId="43463815-484d-418e-af9a-99d34fdfd31e" providerId="ADAL" clId="{E599A0EE-AA7A-42BA-8519-1030D9A359FB}" dt="2024-01-09T13:24:12.216" v="842" actId="20577"/>
          <ac:spMkLst>
            <pc:docMk/>
            <pc:sldMk cId="2332409549" sldId="475"/>
            <ac:spMk id="2" creationId="{953923E4-247C-C388-B061-BE94A942E8CF}"/>
          </ac:spMkLst>
        </pc:spChg>
        <pc:spChg chg="mod">
          <ac:chgData name="Palm Anna-Kari" userId="43463815-484d-418e-af9a-99d34fdfd31e" providerId="ADAL" clId="{E599A0EE-AA7A-42BA-8519-1030D9A359FB}" dt="2024-01-16T16:42:49.852" v="3429" actId="20577"/>
          <ac:spMkLst>
            <pc:docMk/>
            <pc:sldMk cId="2332409549" sldId="475"/>
            <ac:spMk id="3" creationId="{5E00372D-4B8A-C9F1-AE31-3415E5142D44}"/>
          </ac:spMkLst>
        </pc:spChg>
      </pc:sldChg>
      <pc:sldChg chg="modSp mod modNotesTx">
        <pc:chgData name="Palm Anna-Kari" userId="43463815-484d-418e-af9a-99d34fdfd31e" providerId="ADAL" clId="{E599A0EE-AA7A-42BA-8519-1030D9A359FB}" dt="2024-01-16T08:33:02.544" v="2815" actId="20577"/>
        <pc:sldMkLst>
          <pc:docMk/>
          <pc:sldMk cId="2116699711" sldId="482"/>
        </pc:sldMkLst>
        <pc:spChg chg="mod">
          <ac:chgData name="Palm Anna-Kari" userId="43463815-484d-418e-af9a-99d34fdfd31e" providerId="ADAL" clId="{E599A0EE-AA7A-42BA-8519-1030D9A359FB}" dt="2024-01-15T17:41:02.294" v="1417" actId="20577"/>
          <ac:spMkLst>
            <pc:docMk/>
            <pc:sldMk cId="2116699711" sldId="482"/>
            <ac:spMk id="2" creationId="{C61172CF-270B-1F38-618F-D924FCEB7A9D}"/>
          </ac:spMkLst>
        </pc:spChg>
        <pc:spChg chg="mod">
          <ac:chgData name="Palm Anna-Kari" userId="43463815-484d-418e-af9a-99d34fdfd31e" providerId="ADAL" clId="{E599A0EE-AA7A-42BA-8519-1030D9A359FB}" dt="2024-01-15T17:49:55.955" v="1933" actId="20577"/>
          <ac:spMkLst>
            <pc:docMk/>
            <pc:sldMk cId="2116699711" sldId="482"/>
            <ac:spMk id="3" creationId="{A0AE5A07-6521-2ACA-FF45-0B619428CCB3}"/>
          </ac:spMkLst>
        </pc:spChg>
      </pc:sldChg>
      <pc:sldChg chg="modSp del mod modNotesTx">
        <pc:chgData name="Palm Anna-Kari" userId="43463815-484d-418e-af9a-99d34fdfd31e" providerId="ADAL" clId="{E599A0EE-AA7A-42BA-8519-1030D9A359FB}" dt="2024-01-16T11:48:28.657" v="3288" actId="47"/>
        <pc:sldMkLst>
          <pc:docMk/>
          <pc:sldMk cId="1269878235" sldId="490"/>
        </pc:sldMkLst>
        <pc:spChg chg="mod">
          <ac:chgData name="Palm Anna-Kari" userId="43463815-484d-418e-af9a-99d34fdfd31e" providerId="ADAL" clId="{E599A0EE-AA7A-42BA-8519-1030D9A359FB}" dt="2024-01-09T13:28:08.840" v="1065" actId="20577"/>
          <ac:spMkLst>
            <pc:docMk/>
            <pc:sldMk cId="1269878235" sldId="490"/>
            <ac:spMk id="2" creationId="{4B39827D-7B26-C431-F4D4-32FFCA412B35}"/>
          </ac:spMkLst>
        </pc:spChg>
        <pc:spChg chg="mod">
          <ac:chgData name="Palm Anna-Kari" userId="43463815-484d-418e-af9a-99d34fdfd31e" providerId="ADAL" clId="{E599A0EE-AA7A-42BA-8519-1030D9A359FB}" dt="2024-01-09T13:28:48.535" v="1084" actId="20577"/>
          <ac:spMkLst>
            <pc:docMk/>
            <pc:sldMk cId="1269878235" sldId="490"/>
            <ac:spMk id="3" creationId="{8B05528D-8BC5-D043-585F-0395DC0184E6}"/>
          </ac:spMkLst>
        </pc:spChg>
      </pc:sldChg>
      <pc:sldChg chg="modSp new mod">
        <pc:chgData name="Palm Anna-Kari" userId="43463815-484d-418e-af9a-99d34fdfd31e" providerId="ADAL" clId="{E599A0EE-AA7A-42BA-8519-1030D9A359FB}" dt="2024-01-16T16:40:49.985" v="3335" actId="20577"/>
        <pc:sldMkLst>
          <pc:docMk/>
          <pc:sldMk cId="2825040737" sldId="491"/>
        </pc:sldMkLst>
        <pc:spChg chg="mod">
          <ac:chgData name="Palm Anna-Kari" userId="43463815-484d-418e-af9a-99d34fdfd31e" providerId="ADAL" clId="{E599A0EE-AA7A-42BA-8519-1030D9A359FB}" dt="2024-01-15T17:39:37.430" v="1390" actId="20577"/>
          <ac:spMkLst>
            <pc:docMk/>
            <pc:sldMk cId="2825040737" sldId="491"/>
            <ac:spMk id="2" creationId="{72B8A565-4439-DB0A-8754-88ED9831A049}"/>
          </ac:spMkLst>
        </pc:spChg>
        <pc:spChg chg="mod">
          <ac:chgData name="Palm Anna-Kari" userId="43463815-484d-418e-af9a-99d34fdfd31e" providerId="ADAL" clId="{E599A0EE-AA7A-42BA-8519-1030D9A359FB}" dt="2024-01-16T16:40:49.985" v="3335" actId="20577"/>
          <ac:spMkLst>
            <pc:docMk/>
            <pc:sldMk cId="2825040737" sldId="491"/>
            <ac:spMk id="3" creationId="{5D6F08F8-E9B9-A31C-5C6B-063DD05CD398}"/>
          </ac:spMkLst>
        </pc:spChg>
      </pc:sldChg>
      <pc:sldChg chg="addSp delSp modSp new mod ord modNotesTx">
        <pc:chgData name="Palm Anna-Kari" userId="43463815-484d-418e-af9a-99d34fdfd31e" providerId="ADAL" clId="{E599A0EE-AA7A-42BA-8519-1030D9A359FB}" dt="2024-01-16T08:33:05.761" v="2817"/>
        <pc:sldMkLst>
          <pc:docMk/>
          <pc:sldMk cId="1283115738" sldId="492"/>
        </pc:sldMkLst>
        <pc:spChg chg="mod">
          <ac:chgData name="Palm Anna-Kari" userId="43463815-484d-418e-af9a-99d34fdfd31e" providerId="ADAL" clId="{E599A0EE-AA7A-42BA-8519-1030D9A359FB}" dt="2024-01-16T08:29:59.711" v="2753" actId="1076"/>
          <ac:spMkLst>
            <pc:docMk/>
            <pc:sldMk cId="1283115738" sldId="492"/>
            <ac:spMk id="2" creationId="{B1F557F7-1FF7-B52D-9B29-56DA8BC1322C}"/>
          </ac:spMkLst>
        </pc:spChg>
        <pc:spChg chg="del mod">
          <ac:chgData name="Palm Anna-Kari" userId="43463815-484d-418e-af9a-99d34fdfd31e" providerId="ADAL" clId="{E599A0EE-AA7A-42BA-8519-1030D9A359FB}" dt="2024-01-16T08:30:16.594" v="2758" actId="478"/>
          <ac:spMkLst>
            <pc:docMk/>
            <pc:sldMk cId="1283115738" sldId="492"/>
            <ac:spMk id="3" creationId="{D34C6EC8-FA42-C1A3-3761-C92F869F1934}"/>
          </ac:spMkLst>
        </pc:spChg>
        <pc:spChg chg="add del mod">
          <ac:chgData name="Palm Anna-Kari" userId="43463815-484d-418e-af9a-99d34fdfd31e" providerId="ADAL" clId="{E599A0EE-AA7A-42BA-8519-1030D9A359FB}" dt="2024-01-16T08:30:23.033" v="2759" actId="478"/>
          <ac:spMkLst>
            <pc:docMk/>
            <pc:sldMk cId="1283115738" sldId="492"/>
            <ac:spMk id="7" creationId="{EF4F340B-5897-85E0-88FB-C1DAE931976F}"/>
          </ac:spMkLst>
        </pc:spChg>
        <pc:picChg chg="add mod">
          <ac:chgData name="Palm Anna-Kari" userId="43463815-484d-418e-af9a-99d34fdfd31e" providerId="ADAL" clId="{E599A0EE-AA7A-42BA-8519-1030D9A359FB}" dt="2024-01-16T08:29:47.410" v="2751"/>
          <ac:picMkLst>
            <pc:docMk/>
            <pc:sldMk cId="1283115738" sldId="492"/>
            <ac:picMk id="5" creationId="{488728AF-415D-B438-4768-6E6E62AF758B}"/>
          </ac:picMkLst>
        </pc:picChg>
      </pc:sldChg>
      <pc:sldChg chg="addSp delSp modSp new mod ord modNotesTx">
        <pc:chgData name="Palm Anna-Kari" userId="43463815-484d-418e-af9a-99d34fdfd31e" providerId="ADAL" clId="{E599A0EE-AA7A-42BA-8519-1030D9A359FB}" dt="2024-01-16T16:47:50.003" v="4010" actId="20577"/>
        <pc:sldMkLst>
          <pc:docMk/>
          <pc:sldMk cId="3816109555" sldId="493"/>
        </pc:sldMkLst>
        <pc:spChg chg="mod">
          <ac:chgData name="Palm Anna-Kari" userId="43463815-484d-418e-af9a-99d34fdfd31e" providerId="ADAL" clId="{E599A0EE-AA7A-42BA-8519-1030D9A359FB}" dt="2024-01-15T17:47:45.566" v="1877" actId="26606"/>
          <ac:spMkLst>
            <pc:docMk/>
            <pc:sldMk cId="3816109555" sldId="493"/>
            <ac:spMk id="2" creationId="{DB272AFD-0A4C-5324-0CF6-61BBFF49CD7F}"/>
          </ac:spMkLst>
        </pc:spChg>
        <pc:spChg chg="del mod">
          <ac:chgData name="Palm Anna-Kari" userId="43463815-484d-418e-af9a-99d34fdfd31e" providerId="ADAL" clId="{E599A0EE-AA7A-42BA-8519-1030D9A359FB}" dt="2024-01-15T17:47:45.566" v="1877" actId="26606"/>
          <ac:spMkLst>
            <pc:docMk/>
            <pc:sldMk cId="3816109555" sldId="493"/>
            <ac:spMk id="3" creationId="{CB3C1280-7012-DBCC-CAA4-081AC31E9DBC}"/>
          </ac:spMkLst>
        </pc:spChg>
        <pc:spChg chg="mod">
          <ac:chgData name="Palm Anna-Kari" userId="43463815-484d-418e-af9a-99d34fdfd31e" providerId="ADAL" clId="{E599A0EE-AA7A-42BA-8519-1030D9A359FB}" dt="2024-01-15T17:47:45.566" v="1877" actId="26606"/>
          <ac:spMkLst>
            <pc:docMk/>
            <pc:sldMk cId="3816109555" sldId="493"/>
            <ac:spMk id="4" creationId="{2F04474B-633E-01F2-6166-3EB4EFC98538}"/>
          </ac:spMkLst>
        </pc:spChg>
        <pc:graphicFrameChg chg="add mod">
          <ac:chgData name="Palm Anna-Kari" userId="43463815-484d-418e-af9a-99d34fdfd31e" providerId="ADAL" clId="{E599A0EE-AA7A-42BA-8519-1030D9A359FB}" dt="2024-01-16T16:47:50.003" v="4010" actId="20577"/>
          <ac:graphicFrameMkLst>
            <pc:docMk/>
            <pc:sldMk cId="3816109555" sldId="493"/>
            <ac:graphicFrameMk id="6" creationId="{084BBD41-C2ED-795F-9CFE-36C6D3D34687}"/>
          </ac:graphicFrameMkLst>
        </pc:graphicFrameChg>
      </pc:sldChg>
      <pc:sldChg chg="addSp delSp modSp new mod ord modClrScheme chgLayout modNotesTx">
        <pc:chgData name="Palm Anna-Kari" userId="43463815-484d-418e-af9a-99d34fdfd31e" providerId="ADAL" clId="{E599A0EE-AA7A-42BA-8519-1030D9A359FB}" dt="2024-01-16T16:42:25.918" v="3427" actId="313"/>
        <pc:sldMkLst>
          <pc:docMk/>
          <pc:sldMk cId="2641687291" sldId="494"/>
        </pc:sldMkLst>
        <pc:spChg chg="mod">
          <ac:chgData name="Palm Anna-Kari" userId="43463815-484d-418e-af9a-99d34fdfd31e" providerId="ADAL" clId="{E599A0EE-AA7A-42BA-8519-1030D9A359FB}" dt="2024-01-15T17:45:45.551" v="1778" actId="26606"/>
          <ac:spMkLst>
            <pc:docMk/>
            <pc:sldMk cId="2641687291" sldId="494"/>
            <ac:spMk id="2" creationId="{AEE8E57C-CA9F-7A98-2AF1-D8CF6059F8A8}"/>
          </ac:spMkLst>
        </pc:spChg>
        <pc:spChg chg="mod">
          <ac:chgData name="Palm Anna-Kari" userId="43463815-484d-418e-af9a-99d34fdfd31e" providerId="ADAL" clId="{E599A0EE-AA7A-42BA-8519-1030D9A359FB}" dt="2024-01-16T16:42:25.918" v="3427" actId="313"/>
          <ac:spMkLst>
            <pc:docMk/>
            <pc:sldMk cId="2641687291" sldId="494"/>
            <ac:spMk id="3" creationId="{BB165B11-8DAF-C28C-8E6D-6DE722272A25}"/>
          </ac:spMkLst>
        </pc:spChg>
        <pc:spChg chg="mod modVis">
          <ac:chgData name="Palm Anna-Kari" userId="43463815-484d-418e-af9a-99d34fdfd31e" providerId="ADAL" clId="{E599A0EE-AA7A-42BA-8519-1030D9A359FB}" dt="2024-01-15T17:45:45.551" v="1778" actId="26606"/>
          <ac:spMkLst>
            <pc:docMk/>
            <pc:sldMk cId="2641687291" sldId="494"/>
            <ac:spMk id="4" creationId="{44BE1B4F-3E01-E764-D9E3-B7FFE9A68EF5}"/>
          </ac:spMkLst>
        </pc:spChg>
        <pc:spChg chg="add del mod">
          <ac:chgData name="Palm Anna-Kari" userId="43463815-484d-418e-af9a-99d34fdfd31e" providerId="ADAL" clId="{E599A0EE-AA7A-42BA-8519-1030D9A359FB}" dt="2024-01-15T17:45:18.490" v="1761" actId="478"/>
          <ac:spMkLst>
            <pc:docMk/>
            <pc:sldMk cId="2641687291" sldId="494"/>
            <ac:spMk id="7" creationId="{5354F7DB-46C9-E623-6535-8CBC79C313DA}"/>
          </ac:spMkLst>
        </pc:spChg>
        <pc:picChg chg="add mod ord">
          <ac:chgData name="Palm Anna-Kari" userId="43463815-484d-418e-af9a-99d34fdfd31e" providerId="ADAL" clId="{E599A0EE-AA7A-42BA-8519-1030D9A359FB}" dt="2024-01-15T17:45:45.551" v="1778" actId="26606"/>
          <ac:picMkLst>
            <pc:docMk/>
            <pc:sldMk cId="2641687291" sldId="494"/>
            <ac:picMk id="6" creationId="{DE6169CD-658D-9C61-F78E-7DA3A7441D40}"/>
          </ac:picMkLst>
        </pc:picChg>
      </pc:sldChg>
      <pc:sldChg chg="modSp new mod">
        <pc:chgData name="Palm Anna-Kari" userId="43463815-484d-418e-af9a-99d34fdfd31e" providerId="ADAL" clId="{E599A0EE-AA7A-42BA-8519-1030D9A359FB}" dt="2024-01-15T17:51:51.167" v="2072" actId="20577"/>
        <pc:sldMkLst>
          <pc:docMk/>
          <pc:sldMk cId="2464675944" sldId="495"/>
        </pc:sldMkLst>
        <pc:spChg chg="mod">
          <ac:chgData name="Palm Anna-Kari" userId="43463815-484d-418e-af9a-99d34fdfd31e" providerId="ADAL" clId="{E599A0EE-AA7A-42BA-8519-1030D9A359FB}" dt="2024-01-15T17:51:18.220" v="1960" actId="20577"/>
          <ac:spMkLst>
            <pc:docMk/>
            <pc:sldMk cId="2464675944" sldId="495"/>
            <ac:spMk id="2" creationId="{C0DFCB42-4235-02D2-C2BD-1AEE04A9A984}"/>
          </ac:spMkLst>
        </pc:spChg>
        <pc:spChg chg="mod">
          <ac:chgData name="Palm Anna-Kari" userId="43463815-484d-418e-af9a-99d34fdfd31e" providerId="ADAL" clId="{E599A0EE-AA7A-42BA-8519-1030D9A359FB}" dt="2024-01-15T17:51:51.167" v="2072" actId="20577"/>
          <ac:spMkLst>
            <pc:docMk/>
            <pc:sldMk cId="2464675944" sldId="495"/>
            <ac:spMk id="3" creationId="{3E53216A-C431-8D78-6902-A1E7F8BC1D35}"/>
          </ac:spMkLst>
        </pc:spChg>
      </pc:sldChg>
      <pc:sldChg chg="addSp delSp modSp new mod modClrScheme chgLayout modNotesTx">
        <pc:chgData name="Palm Anna-Kari" userId="43463815-484d-418e-af9a-99d34fdfd31e" providerId="ADAL" clId="{E599A0EE-AA7A-42BA-8519-1030D9A359FB}" dt="2024-01-16T11:51:40.763" v="3309" actId="26606"/>
        <pc:sldMkLst>
          <pc:docMk/>
          <pc:sldMk cId="1713774316" sldId="496"/>
        </pc:sldMkLst>
        <pc:spChg chg="mod">
          <ac:chgData name="Palm Anna-Kari" userId="43463815-484d-418e-af9a-99d34fdfd31e" providerId="ADAL" clId="{E599A0EE-AA7A-42BA-8519-1030D9A359FB}" dt="2024-01-16T11:50:09.055" v="3303" actId="26606"/>
          <ac:spMkLst>
            <pc:docMk/>
            <pc:sldMk cId="1713774316" sldId="496"/>
            <ac:spMk id="2" creationId="{418E58EA-3266-7161-BEC0-C2668D4357BA}"/>
          </ac:spMkLst>
        </pc:spChg>
        <pc:spChg chg="mod">
          <ac:chgData name="Palm Anna-Kari" userId="43463815-484d-418e-af9a-99d34fdfd31e" providerId="ADAL" clId="{E599A0EE-AA7A-42BA-8519-1030D9A359FB}" dt="2024-01-16T11:50:09.055" v="3303" actId="26606"/>
          <ac:spMkLst>
            <pc:docMk/>
            <pc:sldMk cId="1713774316" sldId="496"/>
            <ac:spMk id="3" creationId="{D7BDE56C-A9A7-60E7-4394-326114F56C2C}"/>
          </ac:spMkLst>
        </pc:spChg>
        <pc:spChg chg="mod modVis">
          <ac:chgData name="Palm Anna-Kari" userId="43463815-484d-418e-af9a-99d34fdfd31e" providerId="ADAL" clId="{E599A0EE-AA7A-42BA-8519-1030D9A359FB}" dt="2024-01-16T11:50:09.055" v="3303" actId="26606"/>
          <ac:spMkLst>
            <pc:docMk/>
            <pc:sldMk cId="1713774316" sldId="496"/>
            <ac:spMk id="4" creationId="{88C24D59-6B82-537B-EBEE-9B8A627EB461}"/>
          </ac:spMkLst>
        </pc:spChg>
        <pc:picChg chg="add del mod ord">
          <ac:chgData name="Palm Anna-Kari" userId="43463815-484d-418e-af9a-99d34fdfd31e" providerId="ADAL" clId="{E599A0EE-AA7A-42BA-8519-1030D9A359FB}" dt="2024-01-16T11:51:37.045" v="3308" actId="478"/>
          <ac:picMkLst>
            <pc:docMk/>
            <pc:sldMk cId="1713774316" sldId="496"/>
            <ac:picMk id="5" creationId="{2F288B00-F562-0D0F-DFDC-A4378DC093ED}"/>
          </ac:picMkLst>
        </pc:picChg>
        <pc:picChg chg="add mod ord">
          <ac:chgData name="Palm Anna-Kari" userId="43463815-484d-418e-af9a-99d34fdfd31e" providerId="ADAL" clId="{E599A0EE-AA7A-42BA-8519-1030D9A359FB}" dt="2024-01-16T11:51:40.763" v="3309" actId="26606"/>
          <ac:picMkLst>
            <pc:docMk/>
            <pc:sldMk cId="1713774316" sldId="496"/>
            <ac:picMk id="6" creationId="{B6232215-A5DB-97F9-B1EE-39C90F960363}"/>
          </ac:picMkLst>
        </pc:picChg>
      </pc:sldChg>
      <pc:sldChg chg="addSp delSp modSp new mod modClrScheme chgLayout modNotesTx">
        <pc:chgData name="Palm Anna-Kari" userId="43463815-484d-418e-af9a-99d34fdfd31e" providerId="ADAL" clId="{E599A0EE-AA7A-42BA-8519-1030D9A359FB}" dt="2024-01-16T11:50:54.955" v="3306" actId="478"/>
        <pc:sldMkLst>
          <pc:docMk/>
          <pc:sldMk cId="2090565409" sldId="497"/>
        </pc:sldMkLst>
        <pc:spChg chg="mod">
          <ac:chgData name="Palm Anna-Kari" userId="43463815-484d-418e-af9a-99d34fdfd31e" providerId="ADAL" clId="{E599A0EE-AA7A-42BA-8519-1030D9A359FB}" dt="2024-01-16T11:50:41.147" v="3305" actId="26606"/>
          <ac:spMkLst>
            <pc:docMk/>
            <pc:sldMk cId="2090565409" sldId="497"/>
            <ac:spMk id="2" creationId="{A1D9013F-2246-ED80-53CB-BFD17074D7E8}"/>
          </ac:spMkLst>
        </pc:spChg>
        <pc:spChg chg="del mod">
          <ac:chgData name="Palm Anna-Kari" userId="43463815-484d-418e-af9a-99d34fdfd31e" providerId="ADAL" clId="{E599A0EE-AA7A-42BA-8519-1030D9A359FB}" dt="2024-01-16T11:49:44.501" v="3290"/>
          <ac:spMkLst>
            <pc:docMk/>
            <pc:sldMk cId="2090565409" sldId="497"/>
            <ac:spMk id="3" creationId="{5E0688EE-664B-C5FA-1BD0-6EE8143F62DC}"/>
          </ac:spMkLst>
        </pc:spChg>
        <pc:spChg chg="mod modVis">
          <ac:chgData name="Palm Anna-Kari" userId="43463815-484d-418e-af9a-99d34fdfd31e" providerId="ADAL" clId="{E599A0EE-AA7A-42BA-8519-1030D9A359FB}" dt="2024-01-16T11:50:41.147" v="3305" actId="26606"/>
          <ac:spMkLst>
            <pc:docMk/>
            <pc:sldMk cId="2090565409" sldId="497"/>
            <ac:spMk id="4" creationId="{8AA3DC36-096B-5578-E135-B7CFF1D2E572}"/>
          </ac:spMkLst>
        </pc:spChg>
        <pc:spChg chg="add del mod">
          <ac:chgData name="Palm Anna-Kari" userId="43463815-484d-418e-af9a-99d34fdfd31e" providerId="ADAL" clId="{E599A0EE-AA7A-42BA-8519-1030D9A359FB}" dt="2024-01-16T11:50:38.542" v="3304"/>
          <ac:spMkLst>
            <pc:docMk/>
            <pc:sldMk cId="2090565409" sldId="497"/>
            <ac:spMk id="7" creationId="{D2BF96A6-137C-2672-0621-EA09AEF206F3}"/>
          </ac:spMkLst>
        </pc:spChg>
        <pc:spChg chg="add del mod">
          <ac:chgData name="Palm Anna-Kari" userId="43463815-484d-418e-af9a-99d34fdfd31e" providerId="ADAL" clId="{E599A0EE-AA7A-42BA-8519-1030D9A359FB}" dt="2024-01-16T11:50:54.955" v="3306" actId="478"/>
          <ac:spMkLst>
            <pc:docMk/>
            <pc:sldMk cId="2090565409" sldId="497"/>
            <ac:spMk id="13" creationId="{0C411243-F842-29FA-7944-330A2940900F}"/>
          </ac:spMkLst>
        </pc:spChg>
        <pc:picChg chg="add del mod">
          <ac:chgData name="Palm Anna-Kari" userId="43463815-484d-418e-af9a-99d34fdfd31e" providerId="ADAL" clId="{E599A0EE-AA7A-42BA-8519-1030D9A359FB}" dt="2024-01-16T11:49:54.200" v="3295" actId="478"/>
          <ac:picMkLst>
            <pc:docMk/>
            <pc:sldMk cId="2090565409" sldId="497"/>
            <ac:picMk id="5" creationId="{2D78AD89-BC37-E5EC-AD7A-FD5FEFCE2F53}"/>
          </ac:picMkLst>
        </pc:picChg>
        <pc:picChg chg="add mod ord">
          <ac:chgData name="Palm Anna-Kari" userId="43463815-484d-418e-af9a-99d34fdfd31e" providerId="ADAL" clId="{E599A0EE-AA7A-42BA-8519-1030D9A359FB}" dt="2024-01-16T11:50:41.147" v="3305" actId="26606"/>
          <ac:picMkLst>
            <pc:docMk/>
            <pc:sldMk cId="2090565409" sldId="497"/>
            <ac:picMk id="8" creationId="{EC470B53-81BD-D0F6-271E-08DD245FDEC0}"/>
          </ac:picMkLst>
        </pc:picChg>
      </pc:sldChg>
      <pc:sldChg chg="modSp new mod modNotesTx">
        <pc:chgData name="Palm Anna-Kari" userId="43463815-484d-418e-af9a-99d34fdfd31e" providerId="ADAL" clId="{E599A0EE-AA7A-42BA-8519-1030D9A359FB}" dt="2024-01-15T18:00:14.973" v="2603" actId="20577"/>
        <pc:sldMkLst>
          <pc:docMk/>
          <pc:sldMk cId="768426011" sldId="498"/>
        </pc:sldMkLst>
        <pc:spChg chg="mod">
          <ac:chgData name="Palm Anna-Kari" userId="43463815-484d-418e-af9a-99d34fdfd31e" providerId="ADAL" clId="{E599A0EE-AA7A-42BA-8519-1030D9A359FB}" dt="2024-01-15T17:59:31.493" v="2567" actId="1076"/>
          <ac:spMkLst>
            <pc:docMk/>
            <pc:sldMk cId="768426011" sldId="498"/>
            <ac:spMk id="2" creationId="{0843D999-A3CE-D82A-196B-7DAA8848FA37}"/>
          </ac:spMkLst>
        </pc:spChg>
        <pc:spChg chg="mod">
          <ac:chgData name="Palm Anna-Kari" userId="43463815-484d-418e-af9a-99d34fdfd31e" providerId="ADAL" clId="{E599A0EE-AA7A-42BA-8519-1030D9A359FB}" dt="2024-01-15T17:59:59.311" v="2594" actId="20577"/>
          <ac:spMkLst>
            <pc:docMk/>
            <pc:sldMk cId="768426011" sldId="498"/>
            <ac:spMk id="3" creationId="{EFCA2166-BCDB-C75F-3F66-CDEB4033A9AB}"/>
          </ac:spMkLst>
        </pc:spChg>
      </pc:sldChg>
      <pc:sldChg chg="modSp new mod modNotesTx">
        <pc:chgData name="Palm Anna-Kari" userId="43463815-484d-418e-af9a-99d34fdfd31e" providerId="ADAL" clId="{E599A0EE-AA7A-42BA-8519-1030D9A359FB}" dt="2024-01-16T08:32:14.728" v="2774" actId="20577"/>
        <pc:sldMkLst>
          <pc:docMk/>
          <pc:sldMk cId="3645907309" sldId="499"/>
        </pc:sldMkLst>
        <pc:spChg chg="mod">
          <ac:chgData name="Palm Anna-Kari" userId="43463815-484d-418e-af9a-99d34fdfd31e" providerId="ADAL" clId="{E599A0EE-AA7A-42BA-8519-1030D9A359FB}" dt="2024-01-15T17:54:19.694" v="2248" actId="20577"/>
          <ac:spMkLst>
            <pc:docMk/>
            <pc:sldMk cId="3645907309" sldId="499"/>
            <ac:spMk id="2" creationId="{C38DD979-4BD4-D3DD-8E89-57BC81844623}"/>
          </ac:spMkLst>
        </pc:spChg>
        <pc:spChg chg="mod">
          <ac:chgData name="Palm Anna-Kari" userId="43463815-484d-418e-af9a-99d34fdfd31e" providerId="ADAL" clId="{E599A0EE-AA7A-42BA-8519-1030D9A359FB}" dt="2024-01-15T17:56:02.894" v="2406" actId="20577"/>
          <ac:spMkLst>
            <pc:docMk/>
            <pc:sldMk cId="3645907309" sldId="499"/>
            <ac:spMk id="3" creationId="{5FCE54DF-7475-E083-A271-63BB67A6ECA5}"/>
          </ac:spMkLst>
        </pc:spChg>
      </pc:sldChg>
      <pc:sldChg chg="modSp new mod">
        <pc:chgData name="Palm Anna-Kari" userId="43463815-484d-418e-af9a-99d34fdfd31e" providerId="ADAL" clId="{E599A0EE-AA7A-42BA-8519-1030D9A359FB}" dt="2024-01-16T08:29:24.772" v="2750" actId="14100"/>
        <pc:sldMkLst>
          <pc:docMk/>
          <pc:sldMk cId="893148544" sldId="500"/>
        </pc:sldMkLst>
        <pc:spChg chg="mod">
          <ac:chgData name="Palm Anna-Kari" userId="43463815-484d-418e-af9a-99d34fdfd31e" providerId="ADAL" clId="{E599A0EE-AA7A-42BA-8519-1030D9A359FB}" dt="2024-01-16T08:29:21.877" v="2749" actId="1076"/>
          <ac:spMkLst>
            <pc:docMk/>
            <pc:sldMk cId="893148544" sldId="500"/>
            <ac:spMk id="2" creationId="{7DE98EAE-1EC7-A373-4826-461CAFC3EA3F}"/>
          </ac:spMkLst>
        </pc:spChg>
        <pc:spChg chg="mod">
          <ac:chgData name="Palm Anna-Kari" userId="43463815-484d-418e-af9a-99d34fdfd31e" providerId="ADAL" clId="{E599A0EE-AA7A-42BA-8519-1030D9A359FB}" dt="2024-01-16T08:29:24.772" v="2750" actId="14100"/>
          <ac:spMkLst>
            <pc:docMk/>
            <pc:sldMk cId="893148544" sldId="500"/>
            <ac:spMk id="3" creationId="{85CD361A-DCFF-E6F4-1B07-28C88700542B}"/>
          </ac:spMkLst>
        </pc:spChg>
      </pc:sldChg>
      <pc:sldChg chg="modSp new mod">
        <pc:chgData name="Palm Anna-Kari" userId="43463815-484d-418e-af9a-99d34fdfd31e" providerId="ADAL" clId="{E599A0EE-AA7A-42BA-8519-1030D9A359FB}" dt="2024-01-16T08:26:01.311" v="2746" actId="20577"/>
        <pc:sldMkLst>
          <pc:docMk/>
          <pc:sldMk cId="3884417954" sldId="501"/>
        </pc:sldMkLst>
        <pc:spChg chg="mod">
          <ac:chgData name="Palm Anna-Kari" userId="43463815-484d-418e-af9a-99d34fdfd31e" providerId="ADAL" clId="{E599A0EE-AA7A-42BA-8519-1030D9A359FB}" dt="2024-01-15T18:01:53.979" v="2696" actId="20577"/>
          <ac:spMkLst>
            <pc:docMk/>
            <pc:sldMk cId="3884417954" sldId="501"/>
            <ac:spMk id="2" creationId="{0CF8FF20-4858-56A9-479C-4652C9A669CB}"/>
          </ac:spMkLst>
        </pc:spChg>
        <pc:spChg chg="mod">
          <ac:chgData name="Palm Anna-Kari" userId="43463815-484d-418e-af9a-99d34fdfd31e" providerId="ADAL" clId="{E599A0EE-AA7A-42BA-8519-1030D9A359FB}" dt="2024-01-16T08:26:01.311" v="2746" actId="20577"/>
          <ac:spMkLst>
            <pc:docMk/>
            <pc:sldMk cId="3884417954" sldId="501"/>
            <ac:spMk id="3" creationId="{A3A5BDD2-1326-CEDC-4EAA-305960D8FE7F}"/>
          </ac:spMkLst>
        </pc:spChg>
      </pc:sldChg>
      <pc:sldChg chg="modSp new mod">
        <pc:chgData name="Palm Anna-Kari" userId="43463815-484d-418e-af9a-99d34fdfd31e" providerId="ADAL" clId="{E599A0EE-AA7A-42BA-8519-1030D9A359FB}" dt="2024-01-16T08:41:10.344" v="3049" actId="20577"/>
        <pc:sldMkLst>
          <pc:docMk/>
          <pc:sldMk cId="738289406" sldId="502"/>
        </pc:sldMkLst>
        <pc:spChg chg="mod">
          <ac:chgData name="Palm Anna-Kari" userId="43463815-484d-418e-af9a-99d34fdfd31e" providerId="ADAL" clId="{E599A0EE-AA7A-42BA-8519-1030D9A359FB}" dt="2024-01-16T08:41:10.344" v="3049" actId="20577"/>
          <ac:spMkLst>
            <pc:docMk/>
            <pc:sldMk cId="738289406" sldId="502"/>
            <ac:spMk id="2" creationId="{79F54FF2-0D12-D0E7-544F-598681DB9EAF}"/>
          </ac:spMkLst>
        </pc:spChg>
        <pc:spChg chg="mod">
          <ac:chgData name="Palm Anna-Kari" userId="43463815-484d-418e-af9a-99d34fdfd31e" providerId="ADAL" clId="{E599A0EE-AA7A-42BA-8519-1030D9A359FB}" dt="2024-01-16T08:40:47.160" v="3027" actId="20577"/>
          <ac:spMkLst>
            <pc:docMk/>
            <pc:sldMk cId="738289406" sldId="502"/>
            <ac:spMk id="3" creationId="{9A8B2A06-5AD6-0543-E283-6ED637D522D3}"/>
          </ac:spMkLst>
        </pc:spChg>
      </pc:sldChg>
      <pc:sldChg chg="modSp new mod">
        <pc:chgData name="Palm Anna-Kari" userId="43463815-484d-418e-af9a-99d34fdfd31e" providerId="ADAL" clId="{E599A0EE-AA7A-42BA-8519-1030D9A359FB}" dt="2024-01-16T08:55:54.694" v="3278" actId="20577"/>
        <pc:sldMkLst>
          <pc:docMk/>
          <pc:sldMk cId="1014707194" sldId="503"/>
        </pc:sldMkLst>
        <pc:spChg chg="mod">
          <ac:chgData name="Palm Anna-Kari" userId="43463815-484d-418e-af9a-99d34fdfd31e" providerId="ADAL" clId="{E599A0EE-AA7A-42BA-8519-1030D9A359FB}" dt="2024-01-16T08:55:20.110" v="3202" actId="20577"/>
          <ac:spMkLst>
            <pc:docMk/>
            <pc:sldMk cId="1014707194" sldId="503"/>
            <ac:spMk id="2" creationId="{B918C700-F171-FE16-CE5C-0F044259203B}"/>
          </ac:spMkLst>
        </pc:spChg>
        <pc:spChg chg="mod">
          <ac:chgData name="Palm Anna-Kari" userId="43463815-484d-418e-af9a-99d34fdfd31e" providerId="ADAL" clId="{E599A0EE-AA7A-42BA-8519-1030D9A359FB}" dt="2024-01-16T08:55:54.694" v="3278" actId="20577"/>
          <ac:spMkLst>
            <pc:docMk/>
            <pc:sldMk cId="1014707194" sldId="503"/>
            <ac:spMk id="3" creationId="{F3540683-02CF-6C1D-FD6F-29858FEBAFDE}"/>
          </ac:spMkLst>
        </pc:spChg>
      </pc:sldChg>
      <pc:sldChg chg="modNotesTx">
        <pc:chgData name="Palm Anna-Kari" userId="43463815-484d-418e-af9a-99d34fdfd31e" providerId="ADAL" clId="{E599A0EE-AA7A-42BA-8519-1030D9A359FB}" dt="2024-01-16T15:15:23.137" v="3322" actId="20577"/>
        <pc:sldMkLst>
          <pc:docMk/>
          <pc:sldMk cId="41448195" sldId="504"/>
        </pc:sldMkLst>
      </pc:sldChg>
      <pc:sldChg chg="modSp new mod">
        <pc:chgData name="Palm Anna-Kari" userId="43463815-484d-418e-af9a-99d34fdfd31e" providerId="ADAL" clId="{E599A0EE-AA7A-42BA-8519-1030D9A359FB}" dt="2024-01-16T16:46:45.845" v="3944" actId="20577"/>
        <pc:sldMkLst>
          <pc:docMk/>
          <pc:sldMk cId="2432324255" sldId="505"/>
        </pc:sldMkLst>
        <pc:spChg chg="mod">
          <ac:chgData name="Palm Anna-Kari" userId="43463815-484d-418e-af9a-99d34fdfd31e" providerId="ADAL" clId="{E599A0EE-AA7A-42BA-8519-1030D9A359FB}" dt="2024-01-16T16:46:36.316" v="3925" actId="1076"/>
          <ac:spMkLst>
            <pc:docMk/>
            <pc:sldMk cId="2432324255" sldId="505"/>
            <ac:spMk id="2" creationId="{EBE7F420-D94A-D443-2072-6A207366FEA8}"/>
          </ac:spMkLst>
        </pc:spChg>
        <pc:spChg chg="mod">
          <ac:chgData name="Palm Anna-Kari" userId="43463815-484d-418e-af9a-99d34fdfd31e" providerId="ADAL" clId="{E599A0EE-AA7A-42BA-8519-1030D9A359FB}" dt="2024-01-16T16:46:45.845" v="3944" actId="20577"/>
          <ac:spMkLst>
            <pc:docMk/>
            <pc:sldMk cId="2432324255" sldId="505"/>
            <ac:spMk id="3" creationId="{1F098430-D9AA-1C71-34FE-282C00D71B60}"/>
          </ac:spMkLst>
        </pc:spChg>
      </pc:sldChg>
      <pc:sldChg chg="modSp new mod">
        <pc:chgData name="Palm Anna-Kari" userId="43463815-484d-418e-af9a-99d34fdfd31e" providerId="ADAL" clId="{E599A0EE-AA7A-42BA-8519-1030D9A359FB}" dt="2024-01-16T16:49:28.787" v="4235" actId="20577"/>
        <pc:sldMkLst>
          <pc:docMk/>
          <pc:sldMk cId="670661915" sldId="506"/>
        </pc:sldMkLst>
        <pc:spChg chg="mod">
          <ac:chgData name="Palm Anna-Kari" userId="43463815-484d-418e-af9a-99d34fdfd31e" providerId="ADAL" clId="{E599A0EE-AA7A-42BA-8519-1030D9A359FB}" dt="2024-01-16T16:48:01.235" v="4016" actId="20577"/>
          <ac:spMkLst>
            <pc:docMk/>
            <pc:sldMk cId="670661915" sldId="506"/>
            <ac:spMk id="2" creationId="{E6244692-E76F-37E0-03EF-56205CB029A6}"/>
          </ac:spMkLst>
        </pc:spChg>
        <pc:spChg chg="mod">
          <ac:chgData name="Palm Anna-Kari" userId="43463815-484d-418e-af9a-99d34fdfd31e" providerId="ADAL" clId="{E599A0EE-AA7A-42BA-8519-1030D9A359FB}" dt="2024-01-16T16:49:28.787" v="4235" actId="20577"/>
          <ac:spMkLst>
            <pc:docMk/>
            <pc:sldMk cId="670661915" sldId="506"/>
            <ac:spMk id="3" creationId="{01FDAAA7-A8E8-6EF2-5BBE-1F983878F19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8E393-5842-4B62-991D-9234984A58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C64580-D167-4785-A05D-D0A72510D6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Eget</a:t>
          </a:r>
          <a:r>
            <a:rPr lang="en-US" dirty="0"/>
            <a:t> </a:t>
          </a:r>
          <a:r>
            <a:rPr lang="en-US" dirty="0" err="1"/>
            <a:t>kapitel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läroplanen</a:t>
          </a:r>
          <a:r>
            <a:rPr lang="en-US" dirty="0"/>
            <a:t> </a:t>
          </a:r>
        </a:p>
      </dgm:t>
    </dgm:pt>
    <dgm:pt modelId="{0A205563-198E-4C7A-8BC2-EC2B838C9B32}" type="parTrans" cxnId="{8FCA006E-E0AF-4CE8-BD7B-87AADF9F7AB7}">
      <dgm:prSet/>
      <dgm:spPr/>
      <dgm:t>
        <a:bodyPr/>
        <a:lstStyle/>
        <a:p>
          <a:endParaRPr lang="en-US"/>
        </a:p>
      </dgm:t>
    </dgm:pt>
    <dgm:pt modelId="{C2E9BEEB-8CC5-4DAD-BC64-3EDF1218CE78}" type="sibTrans" cxnId="{8FCA006E-E0AF-4CE8-BD7B-87AADF9F7AB7}">
      <dgm:prSet/>
      <dgm:spPr/>
      <dgm:t>
        <a:bodyPr/>
        <a:lstStyle/>
        <a:p>
          <a:endParaRPr lang="en-US"/>
        </a:p>
      </dgm:t>
    </dgm:pt>
    <dgm:pt modelId="{DFEF9730-DA4E-4246-95AC-9502F414C0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 </a:t>
          </a:r>
          <a:r>
            <a:rPr lang="en-US" dirty="0" err="1"/>
            <a:t>lärare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fritidshemmet</a:t>
          </a:r>
          <a:r>
            <a:rPr lang="en-US" dirty="0"/>
            <a:t> med </a:t>
          </a:r>
          <a:r>
            <a:rPr lang="en-US" dirty="0" err="1"/>
            <a:t>ansvar</a:t>
          </a:r>
          <a:r>
            <a:rPr lang="en-US" dirty="0"/>
            <a:t> för </a:t>
          </a:r>
          <a:r>
            <a:rPr lang="en-US" dirty="0" err="1"/>
            <a:t>utbildningen</a:t>
          </a:r>
          <a:r>
            <a:rPr lang="en-US" dirty="0"/>
            <a:t> </a:t>
          </a:r>
        </a:p>
      </dgm:t>
    </dgm:pt>
    <dgm:pt modelId="{B00387CF-B74D-4B75-9941-C42A7191C445}" type="parTrans" cxnId="{6D5AA259-2C79-4B22-AF70-AC0E12EEF95B}">
      <dgm:prSet/>
      <dgm:spPr/>
      <dgm:t>
        <a:bodyPr/>
        <a:lstStyle/>
        <a:p>
          <a:endParaRPr lang="en-US"/>
        </a:p>
      </dgm:t>
    </dgm:pt>
    <dgm:pt modelId="{7E90E2DA-6BEB-41C3-8F4C-1C97B1897802}" type="sibTrans" cxnId="{6D5AA259-2C79-4B22-AF70-AC0E12EEF95B}">
      <dgm:prSet/>
      <dgm:spPr/>
      <dgm:t>
        <a:bodyPr/>
        <a:lstStyle/>
        <a:p>
          <a:endParaRPr lang="en-US"/>
        </a:p>
      </dgm:t>
    </dgm:pt>
    <dgm:pt modelId="{47CCC10A-58EA-432B-BD3A-9EED809BE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Uppdelat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två</a:t>
          </a:r>
          <a:r>
            <a:rPr lang="en-US" dirty="0"/>
            <a:t>, Lilla och </a:t>
          </a:r>
          <a:r>
            <a:rPr lang="en-US" dirty="0" err="1"/>
            <a:t>stora</a:t>
          </a:r>
          <a:r>
            <a:rPr lang="en-US" dirty="0"/>
            <a:t> </a:t>
          </a:r>
          <a:r>
            <a:rPr lang="en-US" dirty="0" err="1"/>
            <a:t>regnbågen</a:t>
          </a:r>
          <a:r>
            <a:rPr lang="en-US" dirty="0"/>
            <a:t>.</a:t>
          </a:r>
        </a:p>
      </dgm:t>
    </dgm:pt>
    <dgm:pt modelId="{9BAC76BB-C59A-4B0E-89AB-3CF8E7124337}" type="parTrans" cxnId="{EB4820F5-7D96-4F63-A874-31F381008EE4}">
      <dgm:prSet/>
      <dgm:spPr/>
      <dgm:t>
        <a:bodyPr/>
        <a:lstStyle/>
        <a:p>
          <a:endParaRPr lang="en-US"/>
        </a:p>
      </dgm:t>
    </dgm:pt>
    <dgm:pt modelId="{38310327-4FA5-4EA0-9CA0-80964C5C53D1}" type="sibTrans" cxnId="{EB4820F5-7D96-4F63-A874-31F381008EE4}">
      <dgm:prSet/>
      <dgm:spPr/>
      <dgm:t>
        <a:bodyPr/>
        <a:lstStyle/>
        <a:p>
          <a:endParaRPr lang="en-US"/>
        </a:p>
      </dgm:t>
    </dgm:pt>
    <dgm:pt modelId="{83FA75FE-4656-4EB4-BDE1-ED060E7DC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Olika </a:t>
          </a:r>
          <a:r>
            <a:rPr lang="en-US" dirty="0" err="1"/>
            <a:t>teman</a:t>
          </a:r>
          <a:r>
            <a:rPr lang="en-US" dirty="0"/>
            <a:t> </a:t>
          </a:r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eftermidddag</a:t>
          </a:r>
          <a:r>
            <a:rPr lang="en-US" dirty="0"/>
            <a:t> och </a:t>
          </a:r>
          <a:r>
            <a:rPr lang="en-US" dirty="0" err="1"/>
            <a:t>även</a:t>
          </a:r>
          <a:r>
            <a:rPr lang="en-US" dirty="0"/>
            <a:t> TL </a:t>
          </a:r>
          <a:r>
            <a:rPr lang="en-US" dirty="0" err="1"/>
            <a:t>aktiviteter</a:t>
          </a:r>
          <a:r>
            <a:rPr lang="en-US" dirty="0"/>
            <a:t>. </a:t>
          </a:r>
        </a:p>
      </dgm:t>
    </dgm:pt>
    <dgm:pt modelId="{0F2E1117-5189-40E9-A598-359D6104E51D}" type="parTrans" cxnId="{E9D851C0-688B-401A-B0D4-D8B284567116}">
      <dgm:prSet/>
      <dgm:spPr/>
      <dgm:t>
        <a:bodyPr/>
        <a:lstStyle/>
        <a:p>
          <a:endParaRPr lang="sv-SE"/>
        </a:p>
      </dgm:t>
    </dgm:pt>
    <dgm:pt modelId="{4DD1023C-BB8B-4241-8C3B-761B077FF1E0}" type="sibTrans" cxnId="{E9D851C0-688B-401A-B0D4-D8B284567116}">
      <dgm:prSet/>
      <dgm:spPr/>
      <dgm:t>
        <a:bodyPr/>
        <a:lstStyle/>
        <a:p>
          <a:endParaRPr lang="sv-SE"/>
        </a:p>
      </dgm:t>
    </dgm:pt>
    <dgm:pt modelId="{7B875D68-C7AB-4BB7-8335-2771FD9159C8}" type="pres">
      <dgm:prSet presAssocID="{6948E393-5842-4B62-991D-9234984A58F2}" presName="root" presStyleCnt="0">
        <dgm:presLayoutVars>
          <dgm:dir/>
          <dgm:resizeHandles val="exact"/>
        </dgm:presLayoutVars>
      </dgm:prSet>
      <dgm:spPr/>
    </dgm:pt>
    <dgm:pt modelId="{B5CF6CB6-9CFB-44CF-828E-4C145F28FE0E}" type="pres">
      <dgm:prSet presAssocID="{ECC64580-D167-4785-A05D-D0A72510D6ED}" presName="compNode" presStyleCnt="0"/>
      <dgm:spPr/>
    </dgm:pt>
    <dgm:pt modelId="{DFD3B8CF-A02D-4054-8E4D-3CC7A423FA3A}" type="pres">
      <dgm:prSet presAssocID="{ECC64580-D167-4785-A05D-D0A72510D6ED}" presName="bgRect" presStyleLbl="bgShp" presStyleIdx="0" presStyleCnt="4"/>
      <dgm:spPr/>
    </dgm:pt>
    <dgm:pt modelId="{E473EC77-23D8-4ACB-A5C8-C1AB3B14F1B5}" type="pres">
      <dgm:prSet presAssocID="{ECC64580-D167-4785-A05D-D0A72510D6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ker"/>
        </a:ext>
      </dgm:extLst>
    </dgm:pt>
    <dgm:pt modelId="{0046AA4A-5E28-4E98-85CD-C611C5202E94}" type="pres">
      <dgm:prSet presAssocID="{ECC64580-D167-4785-A05D-D0A72510D6ED}" presName="spaceRect" presStyleCnt="0"/>
      <dgm:spPr/>
    </dgm:pt>
    <dgm:pt modelId="{8C2F4E14-E544-4586-B42A-45C664486156}" type="pres">
      <dgm:prSet presAssocID="{ECC64580-D167-4785-A05D-D0A72510D6ED}" presName="parTx" presStyleLbl="revTx" presStyleIdx="0" presStyleCnt="4">
        <dgm:presLayoutVars>
          <dgm:chMax val="0"/>
          <dgm:chPref val="0"/>
        </dgm:presLayoutVars>
      </dgm:prSet>
      <dgm:spPr/>
    </dgm:pt>
    <dgm:pt modelId="{E03CF97B-7712-44AA-A4F4-27AC55086189}" type="pres">
      <dgm:prSet presAssocID="{C2E9BEEB-8CC5-4DAD-BC64-3EDF1218CE78}" presName="sibTrans" presStyleCnt="0"/>
      <dgm:spPr/>
    </dgm:pt>
    <dgm:pt modelId="{F7382127-D0E0-4DDF-8C41-17E77C2C6FEA}" type="pres">
      <dgm:prSet presAssocID="{DFEF9730-DA4E-4246-95AC-9502F414C030}" presName="compNode" presStyleCnt="0"/>
      <dgm:spPr/>
    </dgm:pt>
    <dgm:pt modelId="{1B2BF7A9-E93C-488A-BC03-5134C85BED73}" type="pres">
      <dgm:prSet presAssocID="{DFEF9730-DA4E-4246-95AC-9502F414C030}" presName="bgRect" presStyleLbl="bgShp" presStyleIdx="1" presStyleCnt="4"/>
      <dgm:spPr/>
    </dgm:pt>
    <dgm:pt modelId="{514C9999-AEC7-45FB-914F-F5A05FA2281A}" type="pres">
      <dgm:prSet presAssocID="{DFEF9730-DA4E-4246-95AC-9502F414C0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rare"/>
        </a:ext>
      </dgm:extLst>
    </dgm:pt>
    <dgm:pt modelId="{AD1C28C2-A901-4999-BC64-BFFE6159F177}" type="pres">
      <dgm:prSet presAssocID="{DFEF9730-DA4E-4246-95AC-9502F414C030}" presName="spaceRect" presStyleCnt="0"/>
      <dgm:spPr/>
    </dgm:pt>
    <dgm:pt modelId="{7E47093E-6074-460A-8EC4-8674D30E8939}" type="pres">
      <dgm:prSet presAssocID="{DFEF9730-DA4E-4246-95AC-9502F414C030}" presName="parTx" presStyleLbl="revTx" presStyleIdx="1" presStyleCnt="4">
        <dgm:presLayoutVars>
          <dgm:chMax val="0"/>
          <dgm:chPref val="0"/>
        </dgm:presLayoutVars>
      </dgm:prSet>
      <dgm:spPr/>
    </dgm:pt>
    <dgm:pt modelId="{DBBDAED2-2F76-47B7-BA3F-A9AE7A841575}" type="pres">
      <dgm:prSet presAssocID="{7E90E2DA-6BEB-41C3-8F4C-1C97B1897802}" presName="sibTrans" presStyleCnt="0"/>
      <dgm:spPr/>
    </dgm:pt>
    <dgm:pt modelId="{E167305B-CC95-49AB-A2E3-9096BB02F10B}" type="pres">
      <dgm:prSet presAssocID="{47CCC10A-58EA-432B-BD3A-9EED809BED4A}" presName="compNode" presStyleCnt="0"/>
      <dgm:spPr/>
    </dgm:pt>
    <dgm:pt modelId="{D2328CDC-A438-4019-9CFC-3D665F876AA0}" type="pres">
      <dgm:prSet presAssocID="{47CCC10A-58EA-432B-BD3A-9EED809BED4A}" presName="bgRect" presStyleLbl="bgShp" presStyleIdx="2" presStyleCnt="4"/>
      <dgm:spPr/>
    </dgm:pt>
    <dgm:pt modelId="{8C841F2C-B17E-4BE9-A4D4-8FA37FA2AAC7}" type="pres">
      <dgm:prSet presAssocID="{47CCC10A-58EA-432B-BD3A-9EED809BED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0686C4C5-8794-4076-8A7E-B6FC42D1856B}" type="pres">
      <dgm:prSet presAssocID="{47CCC10A-58EA-432B-BD3A-9EED809BED4A}" presName="spaceRect" presStyleCnt="0"/>
      <dgm:spPr/>
    </dgm:pt>
    <dgm:pt modelId="{ADCBC487-F66B-4A76-9444-68C78BCC2BB1}" type="pres">
      <dgm:prSet presAssocID="{47CCC10A-58EA-432B-BD3A-9EED809BED4A}" presName="parTx" presStyleLbl="revTx" presStyleIdx="2" presStyleCnt="4">
        <dgm:presLayoutVars>
          <dgm:chMax val="0"/>
          <dgm:chPref val="0"/>
        </dgm:presLayoutVars>
      </dgm:prSet>
      <dgm:spPr/>
    </dgm:pt>
    <dgm:pt modelId="{90C20060-4FFB-45A4-A2CF-C9202E40B7C8}" type="pres">
      <dgm:prSet presAssocID="{38310327-4FA5-4EA0-9CA0-80964C5C53D1}" presName="sibTrans" presStyleCnt="0"/>
      <dgm:spPr/>
    </dgm:pt>
    <dgm:pt modelId="{679CA84B-1485-402E-B933-3023559EB588}" type="pres">
      <dgm:prSet presAssocID="{83FA75FE-4656-4EB4-BDE1-ED060E7DC419}" presName="compNode" presStyleCnt="0"/>
      <dgm:spPr/>
    </dgm:pt>
    <dgm:pt modelId="{071CF6C4-2FD8-4F3B-BD85-299930BE47A6}" type="pres">
      <dgm:prSet presAssocID="{83FA75FE-4656-4EB4-BDE1-ED060E7DC419}" presName="bgRect" presStyleLbl="bgShp" presStyleIdx="3" presStyleCnt="4"/>
      <dgm:spPr/>
    </dgm:pt>
    <dgm:pt modelId="{49E35454-46DC-4BFD-9948-9359AC0F1B9E}" type="pres">
      <dgm:prSet presAssocID="{83FA75FE-4656-4EB4-BDE1-ED060E7DC419}" presName="iconRect" presStyleLbl="node1" presStyleIdx="3" presStyleCnt="4"/>
      <dgm:spPr/>
    </dgm:pt>
    <dgm:pt modelId="{4F8A6334-D182-4A1F-9C17-C00B1A9DCF32}" type="pres">
      <dgm:prSet presAssocID="{83FA75FE-4656-4EB4-BDE1-ED060E7DC419}" presName="spaceRect" presStyleCnt="0"/>
      <dgm:spPr/>
    </dgm:pt>
    <dgm:pt modelId="{A4723647-07AD-46A5-B3CD-BDCD170258BE}" type="pres">
      <dgm:prSet presAssocID="{83FA75FE-4656-4EB4-BDE1-ED060E7DC4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86FF43-EDF4-4A6E-AB0C-B142F0629FE9}" type="presOf" srcId="{ECC64580-D167-4785-A05D-D0A72510D6ED}" destId="{8C2F4E14-E544-4586-B42A-45C664486156}" srcOrd="0" destOrd="0" presId="urn:microsoft.com/office/officeart/2018/2/layout/IconVerticalSolidList"/>
    <dgm:cxn modelId="{8FCA006E-E0AF-4CE8-BD7B-87AADF9F7AB7}" srcId="{6948E393-5842-4B62-991D-9234984A58F2}" destId="{ECC64580-D167-4785-A05D-D0A72510D6ED}" srcOrd="0" destOrd="0" parTransId="{0A205563-198E-4C7A-8BC2-EC2B838C9B32}" sibTransId="{C2E9BEEB-8CC5-4DAD-BC64-3EDF1218CE78}"/>
    <dgm:cxn modelId="{E860BE70-5AB9-4D9D-AAB2-19A9845E76AB}" type="presOf" srcId="{6948E393-5842-4B62-991D-9234984A58F2}" destId="{7B875D68-C7AB-4BB7-8335-2771FD9159C8}" srcOrd="0" destOrd="0" presId="urn:microsoft.com/office/officeart/2018/2/layout/IconVerticalSolidList"/>
    <dgm:cxn modelId="{6D5AA259-2C79-4B22-AF70-AC0E12EEF95B}" srcId="{6948E393-5842-4B62-991D-9234984A58F2}" destId="{DFEF9730-DA4E-4246-95AC-9502F414C030}" srcOrd="1" destOrd="0" parTransId="{B00387CF-B74D-4B75-9941-C42A7191C445}" sibTransId="{7E90E2DA-6BEB-41C3-8F4C-1C97B1897802}"/>
    <dgm:cxn modelId="{783C4985-846E-4473-87D9-913BD0CE0598}" type="presOf" srcId="{83FA75FE-4656-4EB4-BDE1-ED060E7DC419}" destId="{A4723647-07AD-46A5-B3CD-BDCD170258BE}" srcOrd="0" destOrd="0" presId="urn:microsoft.com/office/officeart/2018/2/layout/IconVerticalSolidList"/>
    <dgm:cxn modelId="{6C764B9A-F9B8-4E21-9153-83C8EB9E45E5}" type="presOf" srcId="{47CCC10A-58EA-432B-BD3A-9EED809BED4A}" destId="{ADCBC487-F66B-4A76-9444-68C78BCC2BB1}" srcOrd="0" destOrd="0" presId="urn:microsoft.com/office/officeart/2018/2/layout/IconVerticalSolidList"/>
    <dgm:cxn modelId="{18D1F2A0-222C-4A8C-A5AB-31244E69C333}" type="presOf" srcId="{DFEF9730-DA4E-4246-95AC-9502F414C030}" destId="{7E47093E-6074-460A-8EC4-8674D30E8939}" srcOrd="0" destOrd="0" presId="urn:microsoft.com/office/officeart/2018/2/layout/IconVerticalSolidList"/>
    <dgm:cxn modelId="{E9D851C0-688B-401A-B0D4-D8B284567116}" srcId="{6948E393-5842-4B62-991D-9234984A58F2}" destId="{83FA75FE-4656-4EB4-BDE1-ED060E7DC419}" srcOrd="3" destOrd="0" parTransId="{0F2E1117-5189-40E9-A598-359D6104E51D}" sibTransId="{4DD1023C-BB8B-4241-8C3B-761B077FF1E0}"/>
    <dgm:cxn modelId="{EB4820F5-7D96-4F63-A874-31F381008EE4}" srcId="{6948E393-5842-4B62-991D-9234984A58F2}" destId="{47CCC10A-58EA-432B-BD3A-9EED809BED4A}" srcOrd="2" destOrd="0" parTransId="{9BAC76BB-C59A-4B0E-89AB-3CF8E7124337}" sibTransId="{38310327-4FA5-4EA0-9CA0-80964C5C53D1}"/>
    <dgm:cxn modelId="{F4164BCF-AD45-43C0-A821-52CA264BD55F}" type="presParOf" srcId="{7B875D68-C7AB-4BB7-8335-2771FD9159C8}" destId="{B5CF6CB6-9CFB-44CF-828E-4C145F28FE0E}" srcOrd="0" destOrd="0" presId="urn:microsoft.com/office/officeart/2018/2/layout/IconVerticalSolidList"/>
    <dgm:cxn modelId="{85783448-06F0-472E-B0F1-091B0D1E6562}" type="presParOf" srcId="{B5CF6CB6-9CFB-44CF-828E-4C145F28FE0E}" destId="{DFD3B8CF-A02D-4054-8E4D-3CC7A423FA3A}" srcOrd="0" destOrd="0" presId="urn:microsoft.com/office/officeart/2018/2/layout/IconVerticalSolidList"/>
    <dgm:cxn modelId="{C539C1FA-E741-4BC9-8191-A186B69729B5}" type="presParOf" srcId="{B5CF6CB6-9CFB-44CF-828E-4C145F28FE0E}" destId="{E473EC77-23D8-4ACB-A5C8-C1AB3B14F1B5}" srcOrd="1" destOrd="0" presId="urn:microsoft.com/office/officeart/2018/2/layout/IconVerticalSolidList"/>
    <dgm:cxn modelId="{B763372D-1753-4296-A16B-F243667541BF}" type="presParOf" srcId="{B5CF6CB6-9CFB-44CF-828E-4C145F28FE0E}" destId="{0046AA4A-5E28-4E98-85CD-C611C5202E94}" srcOrd="2" destOrd="0" presId="urn:microsoft.com/office/officeart/2018/2/layout/IconVerticalSolidList"/>
    <dgm:cxn modelId="{BAD5384B-40E0-4C9C-B0CE-1128DC0B96B4}" type="presParOf" srcId="{B5CF6CB6-9CFB-44CF-828E-4C145F28FE0E}" destId="{8C2F4E14-E544-4586-B42A-45C664486156}" srcOrd="3" destOrd="0" presId="urn:microsoft.com/office/officeart/2018/2/layout/IconVerticalSolidList"/>
    <dgm:cxn modelId="{AA9C3487-17C1-458F-82AC-8F3B36690D0F}" type="presParOf" srcId="{7B875D68-C7AB-4BB7-8335-2771FD9159C8}" destId="{E03CF97B-7712-44AA-A4F4-27AC55086189}" srcOrd="1" destOrd="0" presId="urn:microsoft.com/office/officeart/2018/2/layout/IconVerticalSolidList"/>
    <dgm:cxn modelId="{3831A2AC-74F2-4FBB-8C85-7A43B8916BC0}" type="presParOf" srcId="{7B875D68-C7AB-4BB7-8335-2771FD9159C8}" destId="{F7382127-D0E0-4DDF-8C41-17E77C2C6FEA}" srcOrd="2" destOrd="0" presId="urn:microsoft.com/office/officeart/2018/2/layout/IconVerticalSolidList"/>
    <dgm:cxn modelId="{B93B9795-4B80-409E-AAEE-60361CAD4154}" type="presParOf" srcId="{F7382127-D0E0-4DDF-8C41-17E77C2C6FEA}" destId="{1B2BF7A9-E93C-488A-BC03-5134C85BED73}" srcOrd="0" destOrd="0" presId="urn:microsoft.com/office/officeart/2018/2/layout/IconVerticalSolidList"/>
    <dgm:cxn modelId="{B57D34DB-2CFD-4DF9-BE51-86760156322A}" type="presParOf" srcId="{F7382127-D0E0-4DDF-8C41-17E77C2C6FEA}" destId="{514C9999-AEC7-45FB-914F-F5A05FA2281A}" srcOrd="1" destOrd="0" presId="urn:microsoft.com/office/officeart/2018/2/layout/IconVerticalSolidList"/>
    <dgm:cxn modelId="{43B075A0-B111-420F-9802-50191A0B41BB}" type="presParOf" srcId="{F7382127-D0E0-4DDF-8C41-17E77C2C6FEA}" destId="{AD1C28C2-A901-4999-BC64-BFFE6159F177}" srcOrd="2" destOrd="0" presId="urn:microsoft.com/office/officeart/2018/2/layout/IconVerticalSolidList"/>
    <dgm:cxn modelId="{679E1805-33BE-42A2-9F79-ED347FD93DF7}" type="presParOf" srcId="{F7382127-D0E0-4DDF-8C41-17E77C2C6FEA}" destId="{7E47093E-6074-460A-8EC4-8674D30E8939}" srcOrd="3" destOrd="0" presId="urn:microsoft.com/office/officeart/2018/2/layout/IconVerticalSolidList"/>
    <dgm:cxn modelId="{C3D95FE6-FF8A-4B03-B7F5-26A18ED7FEA2}" type="presParOf" srcId="{7B875D68-C7AB-4BB7-8335-2771FD9159C8}" destId="{DBBDAED2-2F76-47B7-BA3F-A9AE7A841575}" srcOrd="3" destOrd="0" presId="urn:microsoft.com/office/officeart/2018/2/layout/IconVerticalSolidList"/>
    <dgm:cxn modelId="{524D30F1-0D56-4114-9137-129B49FBB9C9}" type="presParOf" srcId="{7B875D68-C7AB-4BB7-8335-2771FD9159C8}" destId="{E167305B-CC95-49AB-A2E3-9096BB02F10B}" srcOrd="4" destOrd="0" presId="urn:microsoft.com/office/officeart/2018/2/layout/IconVerticalSolidList"/>
    <dgm:cxn modelId="{D677671F-A9CA-40A6-A4A4-1CC5498E1BF0}" type="presParOf" srcId="{E167305B-CC95-49AB-A2E3-9096BB02F10B}" destId="{D2328CDC-A438-4019-9CFC-3D665F876AA0}" srcOrd="0" destOrd="0" presId="urn:microsoft.com/office/officeart/2018/2/layout/IconVerticalSolidList"/>
    <dgm:cxn modelId="{B60AB255-4938-48C4-832F-218DD42724BB}" type="presParOf" srcId="{E167305B-CC95-49AB-A2E3-9096BB02F10B}" destId="{8C841F2C-B17E-4BE9-A4D4-8FA37FA2AAC7}" srcOrd="1" destOrd="0" presId="urn:microsoft.com/office/officeart/2018/2/layout/IconVerticalSolidList"/>
    <dgm:cxn modelId="{98C44562-900F-4752-9423-08C3AB9EA051}" type="presParOf" srcId="{E167305B-CC95-49AB-A2E3-9096BB02F10B}" destId="{0686C4C5-8794-4076-8A7E-B6FC42D1856B}" srcOrd="2" destOrd="0" presId="urn:microsoft.com/office/officeart/2018/2/layout/IconVerticalSolidList"/>
    <dgm:cxn modelId="{03B5B78F-1C32-489A-B070-887CE92E0867}" type="presParOf" srcId="{E167305B-CC95-49AB-A2E3-9096BB02F10B}" destId="{ADCBC487-F66B-4A76-9444-68C78BCC2BB1}" srcOrd="3" destOrd="0" presId="urn:microsoft.com/office/officeart/2018/2/layout/IconVerticalSolidList"/>
    <dgm:cxn modelId="{3D0AE45B-8E66-417C-900A-66B2233B9A79}" type="presParOf" srcId="{7B875D68-C7AB-4BB7-8335-2771FD9159C8}" destId="{90C20060-4FFB-45A4-A2CF-C9202E40B7C8}" srcOrd="5" destOrd="0" presId="urn:microsoft.com/office/officeart/2018/2/layout/IconVerticalSolidList"/>
    <dgm:cxn modelId="{6D7862A3-ECD7-4B9D-A147-4786A9A066FB}" type="presParOf" srcId="{7B875D68-C7AB-4BB7-8335-2771FD9159C8}" destId="{679CA84B-1485-402E-B933-3023559EB588}" srcOrd="6" destOrd="0" presId="urn:microsoft.com/office/officeart/2018/2/layout/IconVerticalSolidList"/>
    <dgm:cxn modelId="{4A6FF4A3-0F5E-47A1-9F17-39E80D29765C}" type="presParOf" srcId="{679CA84B-1485-402E-B933-3023559EB588}" destId="{071CF6C4-2FD8-4F3B-BD85-299930BE47A6}" srcOrd="0" destOrd="0" presId="urn:microsoft.com/office/officeart/2018/2/layout/IconVerticalSolidList"/>
    <dgm:cxn modelId="{9F2B4A6D-DBBA-4E07-8797-D2167E463FDD}" type="presParOf" srcId="{679CA84B-1485-402E-B933-3023559EB588}" destId="{49E35454-46DC-4BFD-9948-9359AC0F1B9E}" srcOrd="1" destOrd="0" presId="urn:microsoft.com/office/officeart/2018/2/layout/IconVerticalSolidList"/>
    <dgm:cxn modelId="{1B769363-2A03-4427-BDA1-2CAD5C067BFA}" type="presParOf" srcId="{679CA84B-1485-402E-B933-3023559EB588}" destId="{4F8A6334-D182-4A1F-9C17-C00B1A9DCF32}" srcOrd="2" destOrd="0" presId="urn:microsoft.com/office/officeart/2018/2/layout/IconVerticalSolidList"/>
    <dgm:cxn modelId="{DA86C989-364C-4950-943F-AD1FC8A4F40D}" type="presParOf" srcId="{679CA84B-1485-402E-B933-3023559EB588}" destId="{A4723647-07AD-46A5-B3CD-BDCD170258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3B8CF-A02D-4054-8E4D-3CC7A423FA3A}">
      <dsp:nvSpPr>
        <dsp:cNvPr id="0" name=""/>
        <dsp:cNvSpPr/>
      </dsp:nvSpPr>
      <dsp:spPr>
        <a:xfrm>
          <a:off x="0" y="1470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3EC77-23D8-4ACB-A5C8-C1AB3B14F1B5}">
      <dsp:nvSpPr>
        <dsp:cNvPr id="0" name=""/>
        <dsp:cNvSpPr/>
      </dsp:nvSpPr>
      <dsp:spPr>
        <a:xfrm>
          <a:off x="225398" y="169121"/>
          <a:ext cx="409814" cy="409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4E14-E544-4586-B42A-45C664486156}">
      <dsp:nvSpPr>
        <dsp:cNvPr id="0" name=""/>
        <dsp:cNvSpPr/>
      </dsp:nvSpPr>
      <dsp:spPr>
        <a:xfrm>
          <a:off x="860611" y="1470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Eget</a:t>
          </a:r>
          <a:r>
            <a:rPr lang="en-US" sz="2200" kern="1200" dirty="0"/>
            <a:t> </a:t>
          </a:r>
          <a:r>
            <a:rPr lang="en-US" sz="2200" kern="1200" dirty="0" err="1"/>
            <a:t>kapitel</a:t>
          </a:r>
          <a:r>
            <a:rPr lang="en-US" sz="2200" kern="1200" dirty="0"/>
            <a:t>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läroplanen</a:t>
          </a:r>
          <a:r>
            <a:rPr lang="en-US" sz="2200" kern="1200" dirty="0"/>
            <a:t> </a:t>
          </a:r>
        </a:p>
      </dsp:txBody>
      <dsp:txXfrm>
        <a:off x="860611" y="1470"/>
        <a:ext cx="8511034" cy="745117"/>
      </dsp:txXfrm>
    </dsp:sp>
    <dsp:sp modelId="{1B2BF7A9-E93C-488A-BC03-5134C85BED73}">
      <dsp:nvSpPr>
        <dsp:cNvPr id="0" name=""/>
        <dsp:cNvSpPr/>
      </dsp:nvSpPr>
      <dsp:spPr>
        <a:xfrm>
          <a:off x="0" y="932867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C9999-AEC7-45FB-914F-F5A05FA2281A}">
      <dsp:nvSpPr>
        <dsp:cNvPr id="0" name=""/>
        <dsp:cNvSpPr/>
      </dsp:nvSpPr>
      <dsp:spPr>
        <a:xfrm>
          <a:off x="225398" y="1100518"/>
          <a:ext cx="409814" cy="409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7093E-6074-460A-8EC4-8674D30E8939}">
      <dsp:nvSpPr>
        <dsp:cNvPr id="0" name=""/>
        <dsp:cNvSpPr/>
      </dsp:nvSpPr>
      <dsp:spPr>
        <a:xfrm>
          <a:off x="860611" y="932867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Tre </a:t>
          </a:r>
          <a:r>
            <a:rPr lang="en-US" sz="2200" kern="1200" dirty="0" err="1"/>
            <a:t>lärare</a:t>
          </a:r>
          <a:r>
            <a:rPr lang="en-US" sz="2200" kern="1200" dirty="0"/>
            <a:t>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fritidshemmet</a:t>
          </a:r>
          <a:r>
            <a:rPr lang="en-US" sz="2200" kern="1200" dirty="0"/>
            <a:t> med </a:t>
          </a:r>
          <a:r>
            <a:rPr lang="en-US" sz="2200" kern="1200" dirty="0" err="1"/>
            <a:t>ansvar</a:t>
          </a:r>
          <a:r>
            <a:rPr lang="en-US" sz="2200" kern="1200" dirty="0"/>
            <a:t> för </a:t>
          </a:r>
          <a:r>
            <a:rPr lang="en-US" sz="2200" kern="1200" dirty="0" err="1"/>
            <a:t>utbildningen</a:t>
          </a:r>
          <a:r>
            <a:rPr lang="en-US" sz="2200" kern="1200" dirty="0"/>
            <a:t> </a:t>
          </a:r>
        </a:p>
      </dsp:txBody>
      <dsp:txXfrm>
        <a:off x="860611" y="932867"/>
        <a:ext cx="8511034" cy="745117"/>
      </dsp:txXfrm>
    </dsp:sp>
    <dsp:sp modelId="{D2328CDC-A438-4019-9CFC-3D665F876AA0}">
      <dsp:nvSpPr>
        <dsp:cNvPr id="0" name=""/>
        <dsp:cNvSpPr/>
      </dsp:nvSpPr>
      <dsp:spPr>
        <a:xfrm>
          <a:off x="0" y="1864264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41F2C-B17E-4BE9-A4D4-8FA37FA2AAC7}">
      <dsp:nvSpPr>
        <dsp:cNvPr id="0" name=""/>
        <dsp:cNvSpPr/>
      </dsp:nvSpPr>
      <dsp:spPr>
        <a:xfrm>
          <a:off x="225398" y="2031916"/>
          <a:ext cx="409814" cy="409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C487-F66B-4A76-9444-68C78BCC2BB1}">
      <dsp:nvSpPr>
        <dsp:cNvPr id="0" name=""/>
        <dsp:cNvSpPr/>
      </dsp:nvSpPr>
      <dsp:spPr>
        <a:xfrm>
          <a:off x="860611" y="1864264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Uppdelat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två</a:t>
          </a:r>
          <a:r>
            <a:rPr lang="en-US" sz="2200" kern="1200" dirty="0"/>
            <a:t>, Lilla och </a:t>
          </a:r>
          <a:r>
            <a:rPr lang="en-US" sz="2200" kern="1200" dirty="0" err="1"/>
            <a:t>stora</a:t>
          </a:r>
          <a:r>
            <a:rPr lang="en-US" sz="2200" kern="1200" dirty="0"/>
            <a:t> </a:t>
          </a:r>
          <a:r>
            <a:rPr lang="en-US" sz="2200" kern="1200" dirty="0" err="1"/>
            <a:t>regnbågen</a:t>
          </a:r>
          <a:r>
            <a:rPr lang="en-US" sz="2200" kern="1200" dirty="0"/>
            <a:t>.</a:t>
          </a:r>
        </a:p>
      </dsp:txBody>
      <dsp:txXfrm>
        <a:off x="860611" y="1864264"/>
        <a:ext cx="8511034" cy="745117"/>
      </dsp:txXfrm>
    </dsp:sp>
    <dsp:sp modelId="{071CF6C4-2FD8-4F3B-BD85-299930BE47A6}">
      <dsp:nvSpPr>
        <dsp:cNvPr id="0" name=""/>
        <dsp:cNvSpPr/>
      </dsp:nvSpPr>
      <dsp:spPr>
        <a:xfrm>
          <a:off x="0" y="2795662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5454-46DC-4BFD-9948-9359AC0F1B9E}">
      <dsp:nvSpPr>
        <dsp:cNvPr id="0" name=""/>
        <dsp:cNvSpPr/>
      </dsp:nvSpPr>
      <dsp:spPr>
        <a:xfrm>
          <a:off x="225398" y="2963313"/>
          <a:ext cx="409814" cy="40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23647-07AD-46A5-B3CD-BDCD170258BE}">
      <dsp:nvSpPr>
        <dsp:cNvPr id="0" name=""/>
        <dsp:cNvSpPr/>
      </dsp:nvSpPr>
      <dsp:spPr>
        <a:xfrm>
          <a:off x="860611" y="2795662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Olika </a:t>
          </a:r>
          <a:r>
            <a:rPr lang="en-US" sz="2200" kern="1200" dirty="0" err="1"/>
            <a:t>teman</a:t>
          </a:r>
          <a:r>
            <a:rPr lang="en-US" sz="2200" kern="1200" dirty="0"/>
            <a:t> </a:t>
          </a:r>
          <a:r>
            <a:rPr lang="en-US" sz="2200" kern="1200" dirty="0" err="1"/>
            <a:t>varje</a:t>
          </a:r>
          <a:r>
            <a:rPr lang="en-US" sz="2200" kern="1200" dirty="0"/>
            <a:t> </a:t>
          </a:r>
          <a:r>
            <a:rPr lang="en-US" sz="2200" kern="1200" dirty="0" err="1"/>
            <a:t>eftermidddag</a:t>
          </a:r>
          <a:r>
            <a:rPr lang="en-US" sz="2200" kern="1200" dirty="0"/>
            <a:t> och </a:t>
          </a:r>
          <a:r>
            <a:rPr lang="en-US" sz="2200" kern="1200" dirty="0" err="1"/>
            <a:t>även</a:t>
          </a:r>
          <a:r>
            <a:rPr lang="en-US" sz="2200" kern="1200" dirty="0"/>
            <a:t> TL </a:t>
          </a:r>
          <a:r>
            <a:rPr lang="en-US" sz="2200" kern="1200" dirty="0" err="1"/>
            <a:t>aktiviteter</a:t>
          </a:r>
          <a:r>
            <a:rPr lang="en-US" sz="2200" kern="1200" dirty="0"/>
            <a:t>. </a:t>
          </a:r>
        </a:p>
      </dsp:txBody>
      <dsp:txXfrm>
        <a:off x="860611" y="2795662"/>
        <a:ext cx="8511034" cy="745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29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Linda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2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A-K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0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2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00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Caraina</a:t>
            </a:r>
            <a:r>
              <a:rPr lang="sv-SE" dirty="0"/>
              <a:t> och </a:t>
            </a:r>
            <a:r>
              <a:rPr lang="sv-SE" dirty="0" err="1"/>
              <a:t>Catahrina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6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92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Pernilla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15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Pernilla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2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Erika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8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lommon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450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6231FC-555A-47B6-BF33-30E6CFC3A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  <p:sldLayoutId id="21474838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rivselledare.s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gog.uppsala.se/resurser-for-undervisning/ibis-for-grundskola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.palosaari@uppsala.se" TargetMode="External"/><Relationship Id="rId2" Type="http://schemas.openxmlformats.org/officeDocument/2006/relationships/hyperlink" Target="mailto:anna-kari.palm@uppsala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iahlin.wordpress.com/2020/02/10/att-vara-larare-ar-som-att-vara-kandi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Öppet hus  Bälinge skola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Anna-Kari Palm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Bälinge  skola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16 januari 2024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3D999-A3CE-D82A-196B-7DAA8848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67" y="216034"/>
            <a:ext cx="9371646" cy="1255857"/>
          </a:xfrm>
        </p:spPr>
        <p:txBody>
          <a:bodyPr/>
          <a:lstStyle/>
          <a:p>
            <a:r>
              <a:rPr lang="sv-SE" dirty="0"/>
              <a:t>En dag på mellanstadiet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CA2166-BCDB-C75F-3F66-CDEB4033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67" y="1592494"/>
            <a:ext cx="8962013" cy="4259348"/>
          </a:xfrm>
        </p:spPr>
        <p:txBody>
          <a:bodyPr/>
          <a:lstStyle/>
          <a:p>
            <a:r>
              <a:rPr lang="sv-SE" dirty="0"/>
              <a:t>8.00 skolstart och lektion </a:t>
            </a:r>
          </a:p>
          <a:p>
            <a:r>
              <a:rPr lang="sv-SE" dirty="0"/>
              <a:t>9.30-9.50 rast </a:t>
            </a:r>
          </a:p>
          <a:p>
            <a:r>
              <a:rPr lang="sv-SE" dirty="0"/>
              <a:t>9.50 lektion </a:t>
            </a:r>
          </a:p>
          <a:p>
            <a:r>
              <a:rPr lang="sv-SE" dirty="0"/>
              <a:t>11.30 lunch och lunchrast </a:t>
            </a:r>
          </a:p>
          <a:p>
            <a:r>
              <a:rPr lang="sv-SE" dirty="0"/>
              <a:t>12.15 lektion </a:t>
            </a:r>
          </a:p>
          <a:p>
            <a:r>
              <a:rPr lang="sv-SE" dirty="0"/>
              <a:t>13.25 rast eller slut för dagen</a:t>
            </a:r>
          </a:p>
          <a:p>
            <a:r>
              <a:rPr lang="sv-SE" dirty="0"/>
              <a:t>15.00 slut för dagen torsdag</a:t>
            </a:r>
          </a:p>
          <a:p>
            <a:r>
              <a:rPr lang="sv-SE" dirty="0"/>
              <a:t>13.25 fritidsklubb om man vill – behöver ansöka om plats. Är inte en del av skolans verksamhet.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4988CA-C44E-D3B2-0F86-0399C4ED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4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44692-E76F-37E0-03EF-56205CB0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FDAAA7-A8E8-6EF2-5BBE-1F983878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rasterna har vi TL ledare som är elever i årskurs 3-5 som leder gemensamma lekar på rasten där inkludering och trygghet är viktigt. </a:t>
            </a:r>
          </a:p>
          <a:p>
            <a:r>
              <a:rPr lang="sv-SE" dirty="0"/>
              <a:t>Alla ska ha något att välja på att göra på rasten.</a:t>
            </a:r>
          </a:p>
          <a:p>
            <a:r>
              <a:rPr lang="sv-SE" dirty="0"/>
              <a:t>Här kan du läsa mer om TL  </a:t>
            </a:r>
            <a:r>
              <a:rPr lang="sv-SE" dirty="0">
                <a:hlinkClick r:id="rId2"/>
              </a:rPr>
              <a:t>Trivselledare.se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99A710-EE3A-8A4C-DFB1-D32FB28C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66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557F7-1FF7-B52D-9B29-56DA8BC1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" y="97835"/>
            <a:ext cx="9089473" cy="836632"/>
          </a:xfrm>
        </p:spPr>
        <p:txBody>
          <a:bodyPr/>
          <a:lstStyle/>
          <a:p>
            <a:r>
              <a:rPr lang="sv-SE" dirty="0"/>
              <a:t>Elevhälsoteam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630247-A03D-A8B8-957C-99A54E7B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pic>
        <p:nvPicPr>
          <p:cNvPr id="5" name="Platshållare för bild 3">
            <a:extLst>
              <a:ext uri="{FF2B5EF4-FFF2-40B4-BE49-F238E27FC236}">
                <a16:creationId xmlns:a16="http://schemas.microsoft.com/office/drawing/2014/main" id="{488728AF-415D-B438-4768-6E6E62AF7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994" y="879529"/>
            <a:ext cx="10704443" cy="575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1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7F420-D94A-D443-2072-6A207366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7"/>
            <a:ext cx="9371646" cy="1255857"/>
          </a:xfrm>
        </p:spPr>
        <p:txBody>
          <a:bodyPr/>
          <a:lstStyle/>
          <a:p>
            <a:r>
              <a:rPr lang="sv-SE" dirty="0"/>
              <a:t>Elevhälsoteamet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098430-D9AA-1C71-34FE-282C00D7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14" y="1451429"/>
            <a:ext cx="9433332" cy="4400413"/>
          </a:xfrm>
        </p:spPr>
        <p:txBody>
          <a:bodyPr/>
          <a:lstStyle/>
          <a:p>
            <a:r>
              <a:rPr lang="sv-SE" dirty="0"/>
              <a:t>Elevhälsoteamet arbetar på flera olika plan. </a:t>
            </a:r>
          </a:p>
          <a:p>
            <a:r>
              <a:rPr lang="sv-SE" dirty="0"/>
              <a:t>Speciallärare är främst inriktade på kunskaper och att alla elever ska klara målen samt utmanas på sin kunskapsnivå. </a:t>
            </a:r>
          </a:p>
          <a:p>
            <a:r>
              <a:rPr lang="sv-SE" dirty="0"/>
              <a:t>Kurator och psykolog arbetar med elevernas trygghet och trivsel och leder arbetet med vår plan för diskriminering och kränkande behandling. </a:t>
            </a:r>
          </a:p>
          <a:p>
            <a:r>
              <a:rPr lang="sv-SE" dirty="0"/>
              <a:t>De leder även arbetet med IBIS. Här kan du läsa mer om IBIS </a:t>
            </a:r>
            <a:r>
              <a:rPr lang="sv-SE" dirty="0">
                <a:hlinkClick r:id="rId2"/>
              </a:rPr>
              <a:t>https://pedagog.uppsala.se/resurser-for-undervisning/ibis-for-grundskolan/</a:t>
            </a:r>
            <a:endParaRPr lang="sv-SE" dirty="0"/>
          </a:p>
          <a:p>
            <a:r>
              <a:rPr lang="sv-SE" dirty="0"/>
              <a:t>Skolsköterskan arbetar med vaccinationer och hälsoundersökningar samt lättare sjukvård.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625FBE-90EA-4B24-23EB-D867C839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2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72AFD-0A4C-5324-0CF6-61BBFF49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sv-SE" dirty="0"/>
              <a:t>Fritidshemmet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04474B-633E-01F2-6166-3EB4EFC9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084BBD41-C2ED-795F-9CFE-36C6D3D34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43199"/>
              </p:ext>
            </p:extLst>
          </p:nvPr>
        </p:nvGraphicFramePr>
        <p:xfrm>
          <a:off x="838200" y="2309592"/>
          <a:ext cx="9371646" cy="354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10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8C700-F171-FE16-CE5C-0F044259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Elevråd och klassråd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0683-02CF-6C1D-FD6F-29858FEB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Klassråd – alla kan säga vad de tycker.</a:t>
            </a:r>
          </a:p>
          <a:p>
            <a:r>
              <a:rPr lang="sv-SE" dirty="0"/>
              <a:t>Representanter från varje årskurs samlar ihop åsikter till elevråd. </a:t>
            </a:r>
          </a:p>
          <a:p>
            <a:r>
              <a:rPr lang="sv-SE" dirty="0"/>
              <a:t>Syfte att skapa delaktighet och inflytande och beakta elevernas åsikter i utbildningen 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0689AC-CF8E-552B-8DD6-C1F3B404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70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1172CF-270B-1F38-618F-D924FCEB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extra bra på Bälinge skola?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E5A07-6521-2ACA-FF45-0B619428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Fantastiska lärare med hög kompetens </a:t>
            </a:r>
          </a:p>
          <a:p>
            <a:r>
              <a:rPr lang="sv-SE" dirty="0"/>
              <a:t>IBIS – värdegrundsarbete och elevinflytande </a:t>
            </a:r>
          </a:p>
          <a:p>
            <a:r>
              <a:rPr lang="sv-SE" dirty="0"/>
              <a:t>Matematikprojekt </a:t>
            </a:r>
          </a:p>
          <a:p>
            <a:r>
              <a:rPr lang="sv-SE" dirty="0"/>
              <a:t>Trivselledare på raster som leder leker. </a:t>
            </a:r>
          </a:p>
          <a:p>
            <a:r>
              <a:rPr lang="sv-SE" dirty="0"/>
              <a:t>Undervisningen utgår från forskning </a:t>
            </a:r>
          </a:p>
          <a:p>
            <a:r>
              <a:rPr lang="sv-SE" dirty="0"/>
              <a:t>Engagerad personal  </a:t>
            </a:r>
          </a:p>
          <a:p>
            <a:r>
              <a:rPr lang="sv-SE" dirty="0"/>
              <a:t>Elevråd tillsammans med rektor för samtliga årskurser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5D9C71-82AF-EB95-A2FB-2A00862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69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98EAE-1EC7-A373-4826-461CAFC3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24971"/>
            <a:ext cx="9455103" cy="727536"/>
          </a:xfrm>
        </p:spPr>
        <p:txBody>
          <a:bodyPr/>
          <a:lstStyle/>
          <a:p>
            <a:r>
              <a:rPr lang="sv-SE" dirty="0"/>
              <a:t>Att tänka på vid val av skola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CD361A-DCFF-E6F4-1B07-28C88700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1074057"/>
            <a:ext cx="9796188" cy="4777785"/>
          </a:xfrm>
        </p:spPr>
        <p:txBody>
          <a:bodyPr/>
          <a:lstStyle/>
          <a:p>
            <a:r>
              <a:rPr lang="sv-SE" dirty="0"/>
              <a:t>Båda vårdnadshavarna måste godkänna valet till skolan.</a:t>
            </a:r>
          </a:p>
          <a:p>
            <a:r>
              <a:rPr lang="sv-SE" dirty="0"/>
              <a:t>11 mars får man besked</a:t>
            </a:r>
          </a:p>
          <a:p>
            <a:r>
              <a:rPr lang="sv-SE" dirty="0"/>
              <a:t>Båda vårdnadshavarna måste godkänna platsen.</a:t>
            </a:r>
          </a:p>
          <a:p>
            <a:r>
              <a:rPr lang="sv-SE" dirty="0"/>
              <a:t>Därefter väljer man fritidshem.</a:t>
            </a:r>
          </a:p>
          <a:p>
            <a:r>
              <a:rPr lang="sv-SE" dirty="0"/>
              <a:t>Båda måste godkänna ansökan till fritidshem.</a:t>
            </a:r>
          </a:p>
          <a:p>
            <a:r>
              <a:rPr lang="sv-SE" dirty="0"/>
              <a:t>Då får man besked efter det.</a:t>
            </a:r>
          </a:p>
          <a:p>
            <a:r>
              <a:rPr lang="sv-SE" dirty="0"/>
              <a:t>Båda vårdnadshavarna måste godkänna platsen.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Obs! Var noga med datum för när fritids ska börja gälla! </a:t>
            </a:r>
          </a:p>
          <a:p>
            <a:pPr marL="0" indent="0">
              <a:buNone/>
            </a:pPr>
            <a:r>
              <a:rPr lang="sv-SE" dirty="0"/>
              <a:t>Rekommendation är att börja på fritids efter inskolningen på skolan.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1538E8-2B1C-38DF-2EA2-317D5F9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14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8FF20-4858-56A9-479C-4652C9A6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om ni väljer Bälinge skola?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5BDD2-1326-CEDC-4EAA-305960D8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Inbjudan till karuselldag i maj. </a:t>
            </a:r>
          </a:p>
          <a:p>
            <a:r>
              <a:rPr lang="sv-SE" dirty="0"/>
              <a:t>Inskolning vid skolstart.</a:t>
            </a:r>
          </a:p>
          <a:p>
            <a:r>
              <a:rPr lang="sv-SE" dirty="0"/>
              <a:t>Föräldramöte i höst.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9547D6-C45C-0ECD-D06A-5F653EAE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1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54FF2-0D12-D0E7-544F-598681DB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Kontaktmöjligheter vid ytterligare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B2A06-5AD6-0543-E283-6ED63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mesta av informationen finns på Bälinges hemsida. </a:t>
            </a:r>
          </a:p>
          <a:p>
            <a:r>
              <a:rPr lang="sv-SE" dirty="0"/>
              <a:t>Anna-Kari Palm rektor </a:t>
            </a:r>
            <a:r>
              <a:rPr lang="sv-SE" dirty="0">
                <a:hlinkClick r:id="rId2"/>
              </a:rPr>
              <a:t>anna-kari.palm@uppsala.se</a:t>
            </a:r>
            <a:r>
              <a:rPr lang="sv-SE" dirty="0"/>
              <a:t> </a:t>
            </a:r>
          </a:p>
          <a:p>
            <a:r>
              <a:rPr lang="sv-SE" dirty="0"/>
              <a:t>Administratör Marko </a:t>
            </a:r>
            <a:r>
              <a:rPr lang="sv-SE" dirty="0">
                <a:hlinkClick r:id="rId3"/>
              </a:rPr>
              <a:t>marko.palosaari@uppsala.se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DE6CFAC-9E5C-0FBC-7C6B-BA26D7D3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28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B8A565-4439-DB0A-8754-88ED983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av oss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F08F8-E9B9-A31C-5C6B-063DD05C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Catharina Petterson förskoleklasslärare </a:t>
            </a:r>
          </a:p>
          <a:p>
            <a:r>
              <a:rPr lang="sv-SE" dirty="0"/>
              <a:t>Carina Carlsson förskoleklasslärare </a:t>
            </a:r>
          </a:p>
          <a:p>
            <a:r>
              <a:rPr lang="sv-SE" dirty="0"/>
              <a:t>Pernilla Jakobsson mellanstadielärare </a:t>
            </a:r>
          </a:p>
          <a:p>
            <a:r>
              <a:rPr lang="sv-SE" dirty="0"/>
              <a:t>Erika Andersson Speciallärare </a:t>
            </a:r>
          </a:p>
          <a:p>
            <a:r>
              <a:rPr lang="sv-SE" dirty="0"/>
              <a:t>Tim Nordvall fritidshem </a:t>
            </a:r>
          </a:p>
          <a:p>
            <a:r>
              <a:rPr lang="sv-SE" dirty="0"/>
              <a:t>Anna-Kari Palm rektor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38A782-CA85-2C84-1872-0BF78184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4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FCB42-4235-02D2-C2BD-1AEE04A9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Rundtur i skolans lokaler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53216A-C431-8D78-6902-A1E7F8BC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Mellanstadiet följer med Pernilla </a:t>
            </a:r>
          </a:p>
          <a:p>
            <a:endParaRPr lang="sv-SE" dirty="0"/>
          </a:p>
          <a:p>
            <a:r>
              <a:rPr lang="sv-SE" dirty="0"/>
              <a:t>Förskoleklasselever följer med Chatarina och Carina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EFF448-84D2-674C-6C51-BF5DE27A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675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järta, Alla hjärtans dag, kreativitet&#10;&#10;Automatiskt genererad beskrivning">
            <a:extLst>
              <a:ext uri="{FF2B5EF4-FFF2-40B4-BE49-F238E27FC236}">
                <a16:creationId xmlns:a16="http://schemas.microsoft.com/office/drawing/2014/main" id="{DE6169CD-658D-9C61-F78E-7DA3A7441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0273" y="0"/>
            <a:ext cx="47234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E8E57C-CA9F-7A98-2AF1-D8CF605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dirty="0"/>
              <a:t>Bälinge skolas vision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165B11-8DAF-C28C-8E6D-6DE72227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 dirty="0"/>
              <a:t>Det är viktigt för mig att det går bra för dig</a:t>
            </a:r>
          </a:p>
          <a:p>
            <a:endParaRPr lang="sv-SE" dirty="0"/>
          </a:p>
          <a:p>
            <a:r>
              <a:rPr lang="sv-SE" dirty="0"/>
              <a:t>Vår vision har vi med oss i mötet med elever, vårdnadshavare och  kollegor. </a:t>
            </a:r>
          </a:p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44BE1B4F-3E01-E764-D9E3-B7FFE9A68E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6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DB94E8-2C1F-4859-B501-96D4756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136525"/>
            <a:ext cx="9261579" cy="1027129"/>
          </a:xfrm>
        </p:spPr>
        <p:txBody>
          <a:bodyPr anchor="b">
            <a:normAutofit/>
          </a:bodyPr>
          <a:lstStyle/>
          <a:p>
            <a:r>
              <a:rPr lang="sv-SE" dirty="0"/>
              <a:t>Skolan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20C6C6-61CD-428A-A384-9E20181F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CB09C8D-1EE4-1478-1DE9-E7825E3E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78468"/>
            <a:ext cx="9803446" cy="48080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Bälinge skolan har 410 elever fördelade på 16 klasser.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Skolan har ett fullständigt elevhälsoteam med psykolog, kurator, speciallärare och skolsköterska.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Fem byggnader: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 Herrgården (förskoleklass och årskurs två, fyra klasser samt lilla fritidshemmet)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 A-huset årskurs ett, tre och fem, nio klasser samt stora fritidshem, elevhälsa och </a:t>
            </a:r>
            <a:r>
              <a:rPr lang="sv-SE" spc="-20" dirty="0" err="1">
                <a:cs typeface="Times New Roman" panose="02020603050405020304" pitchFamily="18" charset="0"/>
              </a:rPr>
              <a:t>bildsal</a:t>
            </a:r>
            <a:r>
              <a:rPr lang="sv-SE" spc="-2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Hus 5 årskurs 4 tre klasser samt musiksal.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Slöjdsal, idrottshall och matsal.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4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DD979-4BD4-D3DD-8E89-57BC8184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Renovering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CE54DF-7475-E083-A271-63BB67A6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Samtliga lokaler renoveras under </a:t>
            </a:r>
            <a:r>
              <a:rPr lang="sv-SE" dirty="0" err="1"/>
              <a:t>vt</a:t>
            </a:r>
            <a:r>
              <a:rPr lang="sv-SE" dirty="0"/>
              <a:t> 24. </a:t>
            </a:r>
          </a:p>
          <a:p>
            <a:r>
              <a:rPr lang="sv-SE" dirty="0"/>
              <a:t>Klart ht 24.</a:t>
            </a:r>
          </a:p>
          <a:p>
            <a:r>
              <a:rPr lang="sv-SE" dirty="0"/>
              <a:t>Skolgården renoveras under sommaren.  </a:t>
            </a:r>
          </a:p>
          <a:p>
            <a:r>
              <a:rPr lang="sv-SE" dirty="0"/>
              <a:t>Slöjden sista moment i aug 24. </a:t>
            </a:r>
          </a:p>
          <a:p>
            <a:r>
              <a:rPr lang="sv-SE" dirty="0"/>
              <a:t>Ny skola 2029.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DF114A-C8F3-8545-9F85-A01B0EE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90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923E4-247C-C388-B061-BE94A942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Tider på skolan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00372D-4B8A-C9F1-AE31-3415E514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Skolan börjar 8.00 och slutar 13.30 för årskurs F-3</a:t>
            </a:r>
          </a:p>
          <a:p>
            <a:r>
              <a:rPr lang="sv-SE" dirty="0"/>
              <a:t>Årskurs fyra och fem slutar 15.00 på torsdagar. </a:t>
            </a:r>
          </a:p>
          <a:p>
            <a:r>
              <a:rPr lang="sv-SE" dirty="0"/>
              <a:t>Lunch 10.30-12.30 </a:t>
            </a:r>
          </a:p>
          <a:p>
            <a:r>
              <a:rPr lang="sv-SE" dirty="0"/>
              <a:t>Mellanmål 14.00-14.45</a:t>
            </a:r>
          </a:p>
          <a:p>
            <a:r>
              <a:rPr lang="sv-SE" dirty="0"/>
              <a:t>Skolskjuts efter skoldagens slut.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E6535-7E13-30E3-36D9-CF3B5870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40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6232215-A5DB-97F9-B1EE-39C90F960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" b="4783"/>
          <a:stretch/>
        </p:blipFill>
        <p:spPr>
          <a:xfrm>
            <a:off x="5099823" y="10"/>
            <a:ext cx="7084393" cy="472348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8E58EA-3266-7161-BEC0-C2668D43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sz="3100"/>
              <a:t>Herrgården- förskoleklass och årskurs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DE56C-A9A7-60E7-4394-326114F5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88C24D59-6B82-537B-EBEE-9B8A627EB4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77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39827D-7B26-C431-F4D4-32FFCA41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241227"/>
            <a:ext cx="9500930" cy="993843"/>
          </a:xfrm>
        </p:spPr>
        <p:txBody>
          <a:bodyPr/>
          <a:lstStyle/>
          <a:p>
            <a:r>
              <a:rPr lang="sv-SE" dirty="0"/>
              <a:t>En dag i förskoleklass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05528D-8BC5-D043-585F-0395DC01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1235070"/>
            <a:ext cx="9819428" cy="477413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 och arbetspass 08.00-08.55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Fruktstund och högläsning 8.55-9.10</a:t>
            </a:r>
            <a:endParaRPr lang="sv-SE" sz="2400" spc="-2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Förmiddagsrast 09.10 – 09.40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Lektion </a:t>
            </a: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09.45-10.30</a:t>
            </a:r>
            <a:endParaRPr lang="sv-SE" sz="2400" spc="-2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och rast 10.30 – 12.00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Lektion 12.00-13.25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Fritids 13.25-17.00</a:t>
            </a:r>
            <a:endParaRPr lang="sv-SE" sz="2400" spc="-2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Mellanmål 14.00 - 14.30​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Utelek 14.30 - 15.00​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 på fritids 15.00 - 16.00 (Hämta innan eller efter aktiviteten)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15A9D6-0590-D7B2-654C-6E8DBDCB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C470B53-81BD-D0F6-271E-08DD245FDE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5103823" y="0"/>
            <a:ext cx="70763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D9013F-2246-ED80-53CB-BFD17074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dirty="0"/>
              <a:t>Årskurs 4 hus 5.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8AA3DC36-096B-5578-E135-B7CFF1D2E5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565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F9E54082E2C44A60165E391DF1222" ma:contentTypeVersion="17" ma:contentTypeDescription="Skapa ett nytt dokument." ma:contentTypeScope="" ma:versionID="9a23f91eba53c06a3b87e5201b0d851f">
  <xsd:schema xmlns:xsd="http://www.w3.org/2001/XMLSchema" xmlns:xs="http://www.w3.org/2001/XMLSchema" xmlns:p="http://schemas.microsoft.com/office/2006/metadata/properties" xmlns:ns2="27b1af37-eca3-4d85-a907-23131142922e" xmlns:ns3="6052c1d5-176d-4581-b45d-15f9b266fd63" targetNamespace="http://schemas.microsoft.com/office/2006/metadata/properties" ma:root="true" ma:fieldsID="3644a2ab1a5d2774bbc3cc7d47d9da9a" ns2:_="" ns3:_="">
    <xsd:import namespace="27b1af37-eca3-4d85-a907-23131142922e"/>
    <xsd:import namespace="6052c1d5-176d-4581-b45d-15f9b266f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1af37-eca3-4d85-a907-231311429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2c1d5-176d-4581-b45d-15f9b266fd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8b1e8d-b96b-4fe7-a96d-0378e257c567}" ma:internalName="TaxCatchAll" ma:showField="CatchAllData" ma:web="6052c1d5-176d-4581-b45d-15f9b266f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52c1d5-176d-4581-b45d-15f9b266fd63" xsi:nil="true"/>
    <lcf76f155ced4ddcb4097134ff3c332f xmlns="27b1af37-eca3-4d85-a907-2313114292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37F339-F292-47E1-A03B-396FDEB84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1af37-eca3-4d85-a907-23131142922e"/>
    <ds:schemaRef ds:uri="6052c1d5-176d-4581-b45d-15f9b266fd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EE12D7-2B8D-43A9-90E1-8064C23A8C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0C8BE-0824-40DF-A45A-1817813EB1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b1af37-eca3-4d85-a907-23131142922e"/>
    <ds:schemaRef ds:uri="http://purl.org/dc/elements/1.1/"/>
    <ds:schemaRef ds:uri="http://schemas.microsoft.com/office/2006/metadata/properties"/>
    <ds:schemaRef ds:uri="http://schemas.microsoft.com/office/infopath/2007/PartnerControls"/>
    <ds:schemaRef ds:uri="6052c1d5-176d-4581-b45d-15f9b266fd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15212</TotalTime>
  <Words>728</Words>
  <Application>Microsoft Office PowerPoint</Application>
  <PresentationFormat>Bredbild</PresentationFormat>
  <Paragraphs>149</Paragraphs>
  <Slides>21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Source Sans Pro</vt:lpstr>
      <vt:lpstr>Source Sans Pro Semibold</vt:lpstr>
      <vt:lpstr>Wingdings</vt:lpstr>
      <vt:lpstr>Tema Uppsala</vt:lpstr>
      <vt:lpstr>Öppet hus  Bälinge skola </vt:lpstr>
      <vt:lpstr>Presentation av oss </vt:lpstr>
      <vt:lpstr>Bälinge skolas vision  </vt:lpstr>
      <vt:lpstr>Skolan </vt:lpstr>
      <vt:lpstr>Renovering </vt:lpstr>
      <vt:lpstr>Tider på skolan </vt:lpstr>
      <vt:lpstr>Herrgården- förskoleklass och årskurs 2</vt:lpstr>
      <vt:lpstr>En dag i förskoleklass </vt:lpstr>
      <vt:lpstr>Årskurs 4 hus 5. </vt:lpstr>
      <vt:lpstr>En dag på mellanstadiet </vt:lpstr>
      <vt:lpstr>Rast </vt:lpstr>
      <vt:lpstr>Elevhälsoteam</vt:lpstr>
      <vt:lpstr>Elevhälsoteamet </vt:lpstr>
      <vt:lpstr>Fritidshemmet </vt:lpstr>
      <vt:lpstr>Elevråd och klassråd </vt:lpstr>
      <vt:lpstr>Vad är extra bra på Bälinge skola? </vt:lpstr>
      <vt:lpstr>Att tänka på vid val av skola </vt:lpstr>
      <vt:lpstr>Vad händer om ni väljer Bälinge skola?</vt:lpstr>
      <vt:lpstr>Kontaktmöjligheter vid ytterligare frågor</vt:lpstr>
      <vt:lpstr>Rundtur i skolans lokaler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Palm Anna-Kari</dc:creator>
  <cp:lastModifiedBy>Palm Anna-Kari</cp:lastModifiedBy>
  <cp:revision>82</cp:revision>
  <cp:lastPrinted>2022-06-14T12:03:57Z</cp:lastPrinted>
  <dcterms:created xsi:type="dcterms:W3CDTF">2018-06-29T08:36:21Z</dcterms:created>
  <dcterms:modified xsi:type="dcterms:W3CDTF">2024-01-16T17:00:13Z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0x010100BBFF9E54082E2C44A60165E391DF1222</vt:lpwstr>
  </property>
</Properties>
</file>